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56" r:id="rId2"/>
    <p:sldId id="352" r:id="rId3"/>
    <p:sldId id="355" r:id="rId4"/>
    <p:sldId id="345" r:id="rId5"/>
    <p:sldId id="346" r:id="rId6"/>
    <p:sldId id="347" r:id="rId7"/>
    <p:sldId id="348" r:id="rId8"/>
    <p:sldId id="350" r:id="rId9"/>
    <p:sldId id="344" r:id="rId10"/>
    <p:sldId id="273" r:id="rId11"/>
    <p:sldId id="362" r:id="rId12"/>
    <p:sldId id="371" r:id="rId13"/>
    <p:sldId id="372" r:id="rId14"/>
    <p:sldId id="363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E7C7FF"/>
    <a:srgbClr val="FFF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537EC-B27F-BFA3-BD8F-9B8E2AFF5168}" v="13" dt="2024-07-28T17:19:23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ner, Abigail" userId="S::arlindner@wpi.edu::63d53220-a4f1-427e-9ec9-a84517b4a65b" providerId="AD" clId="Web-{9683490D-E9C5-B731-EB18-3D7691EF5FAA}"/>
    <pc:docChg chg="addSld delSld modSld addMainMaster delMainMaster">
      <pc:chgData name="Lindner, Abigail" userId="S::arlindner@wpi.edu::63d53220-a4f1-427e-9ec9-a84517b4a65b" providerId="AD" clId="Web-{9683490D-E9C5-B731-EB18-3D7691EF5FAA}" dt="2024-06-19T00:29:21.581" v="149"/>
      <pc:docMkLst>
        <pc:docMk/>
      </pc:docMkLst>
      <pc:sldChg chg="addSp delSp modSp mod setBg modClrScheme chgLayout">
        <pc:chgData name="Lindner, Abigail" userId="S::arlindner@wpi.edu::63d53220-a4f1-427e-9ec9-a84517b4a65b" providerId="AD" clId="Web-{9683490D-E9C5-B731-EB18-3D7691EF5FAA}" dt="2024-06-19T00:21:57.644" v="69" actId="14100"/>
        <pc:sldMkLst>
          <pc:docMk/>
          <pc:sldMk cId="109857222" sldId="256"/>
        </pc:sldMkLst>
        <pc:spChg chg="mod">
          <ac:chgData name="Lindner, Abigail" userId="S::arlindner@wpi.edu::63d53220-a4f1-427e-9ec9-a84517b4a65b" providerId="AD" clId="Web-{9683490D-E9C5-B731-EB18-3D7691EF5FAA}" dt="2024-06-19T00:10:36.785" v="8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indner, Abigail" userId="S::arlindner@wpi.edu::63d53220-a4f1-427e-9ec9-a84517b4a65b" providerId="AD" clId="Web-{9683490D-E9C5-B731-EB18-3D7691EF5FAA}" dt="2024-06-19T00:20:29.609" v="66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Lindner, Abigail" userId="S::arlindner@wpi.edu::63d53220-a4f1-427e-9ec9-a84517b4a65b" providerId="AD" clId="Web-{9683490D-E9C5-B731-EB18-3D7691EF5FAA}" dt="2024-06-19T00:10:36.785" v="8"/>
          <ac:spMkLst>
            <pc:docMk/>
            <pc:sldMk cId="109857222" sldId="256"/>
            <ac:spMk id="9" creationId="{0DBF1ABE-8590-450D-BB49-BDDCCF3EEA9E}"/>
          </ac:spMkLst>
        </pc:spChg>
        <pc:spChg chg="add">
          <ac:chgData name="Lindner, Abigail" userId="S::arlindner@wpi.edu::63d53220-a4f1-427e-9ec9-a84517b4a65b" providerId="AD" clId="Web-{9683490D-E9C5-B731-EB18-3D7691EF5FAA}" dt="2024-06-19T00:10:36.785" v="8"/>
          <ac:spMkLst>
            <pc:docMk/>
            <pc:sldMk cId="109857222" sldId="256"/>
            <ac:spMk id="11" creationId="{C7D887A3-61AD-4674-BC53-8DFA8CF7B410}"/>
          </ac:spMkLst>
        </pc:spChg>
        <pc:spChg chg="add">
          <ac:chgData name="Lindner, Abigail" userId="S::arlindner@wpi.edu::63d53220-a4f1-427e-9ec9-a84517b4a65b" providerId="AD" clId="Web-{9683490D-E9C5-B731-EB18-3D7691EF5FAA}" dt="2024-06-19T00:10:36.785" v="8"/>
          <ac:spMkLst>
            <pc:docMk/>
            <pc:sldMk cId="109857222" sldId="256"/>
            <ac:spMk id="13" creationId="{479F0FB3-8461-462D-84A2-53106FBF4E5B}"/>
          </ac:spMkLst>
        </pc:spChg>
        <pc:spChg chg="add">
          <ac:chgData name="Lindner, Abigail" userId="S::arlindner@wpi.edu::63d53220-a4f1-427e-9ec9-a84517b4a65b" providerId="AD" clId="Web-{9683490D-E9C5-B731-EB18-3D7691EF5FAA}" dt="2024-06-19T00:10:36.785" v="8"/>
          <ac:spMkLst>
            <pc:docMk/>
            <pc:sldMk cId="109857222" sldId="256"/>
            <ac:spMk id="15" creationId="{11E3C311-4E8A-45D9-97BF-07F5FD346974}"/>
          </ac:spMkLst>
        </pc:spChg>
        <pc:picChg chg="add del">
          <ac:chgData name="Lindner, Abigail" userId="S::arlindner@wpi.edu::63d53220-a4f1-427e-9ec9-a84517b4a65b" providerId="AD" clId="Web-{9683490D-E9C5-B731-EB18-3D7691EF5FAA}" dt="2024-06-19T00:10:52.786" v="9"/>
          <ac:picMkLst>
            <pc:docMk/>
            <pc:sldMk cId="109857222" sldId="256"/>
            <ac:picMk id="4" creationId="{8BE23806-EC65-6A22-1D17-77B4AA3BF5DD}"/>
          </ac:picMkLst>
        </pc:picChg>
        <pc:picChg chg="add mod">
          <ac:chgData name="Lindner, Abigail" userId="S::arlindner@wpi.edu::63d53220-a4f1-427e-9ec9-a84517b4a65b" providerId="AD" clId="Web-{9683490D-E9C5-B731-EB18-3D7691EF5FAA}" dt="2024-06-19T00:21:57.644" v="69" actId="14100"/>
          <ac:picMkLst>
            <pc:docMk/>
            <pc:sldMk cId="109857222" sldId="256"/>
            <ac:picMk id="5" creationId="{7CAD5EEC-F0E7-E592-4CA0-E53A7D4C465A}"/>
          </ac:picMkLst>
        </pc:picChg>
      </pc:sldChg>
      <pc:sldChg chg="modSp new del">
        <pc:chgData name="Lindner, Abigail" userId="S::arlindner@wpi.edu::63d53220-a4f1-427e-9ec9-a84517b4a65b" providerId="AD" clId="Web-{9683490D-E9C5-B731-EB18-3D7691EF5FAA}" dt="2024-06-19T00:25:09.745" v="107"/>
        <pc:sldMkLst>
          <pc:docMk/>
          <pc:sldMk cId="3928258110" sldId="257"/>
        </pc:sldMkLst>
        <pc:spChg chg="mod">
          <ac:chgData name="Lindner, Abigail" userId="S::arlindner@wpi.edu::63d53220-a4f1-427e-9ec9-a84517b4a65b" providerId="AD" clId="Web-{9683490D-E9C5-B731-EB18-3D7691EF5FAA}" dt="2024-06-19T00:24:44.838" v="101" actId="20577"/>
          <ac:spMkLst>
            <pc:docMk/>
            <pc:sldMk cId="3928258110" sldId="257"/>
            <ac:spMk id="2" creationId="{B468A332-9BB0-77B7-A0BB-26DC0B9818AE}"/>
          </ac:spMkLst>
        </pc:spChg>
      </pc:sldChg>
      <pc:sldChg chg="new del">
        <pc:chgData name="Lindner, Abigail" userId="S::arlindner@wpi.edu::63d53220-a4f1-427e-9ec9-a84517b4a65b" providerId="AD" clId="Web-{9683490D-E9C5-B731-EB18-3D7691EF5FAA}" dt="2024-06-19T00:15:48.311" v="11"/>
        <pc:sldMkLst>
          <pc:docMk/>
          <pc:sldMk cId="4149492914" sldId="257"/>
        </pc:sldMkLst>
      </pc:sldChg>
      <pc:sldChg chg="new">
        <pc:chgData name="Lindner, Abigail" userId="S::arlindner@wpi.edu::63d53220-a4f1-427e-9ec9-a84517b4a65b" providerId="AD" clId="Web-{9683490D-E9C5-B731-EB18-3D7691EF5FAA}" dt="2024-06-19T00:23:42.132" v="100"/>
        <pc:sldMkLst>
          <pc:docMk/>
          <pc:sldMk cId="1068050786" sldId="258"/>
        </pc:sldMkLst>
      </pc:sldChg>
      <pc:sldChg chg="addSp delSp modSp new">
        <pc:chgData name="Lindner, Abigail" userId="S::arlindner@wpi.edu::63d53220-a4f1-427e-9ec9-a84517b4a65b" providerId="AD" clId="Web-{9683490D-E9C5-B731-EB18-3D7691EF5FAA}" dt="2024-06-19T00:29:21.581" v="149"/>
        <pc:sldMkLst>
          <pc:docMk/>
          <pc:sldMk cId="1391889116" sldId="259"/>
        </pc:sldMkLst>
        <pc:spChg chg="add mod">
          <ac:chgData name="Lindner, Abigail" userId="S::arlindner@wpi.edu::63d53220-a4f1-427e-9ec9-a84517b4a65b" providerId="AD" clId="Web-{9683490D-E9C5-B731-EB18-3D7691EF5FAA}" dt="2024-06-19T00:25:05.432" v="106" actId="20577"/>
          <ac:spMkLst>
            <pc:docMk/>
            <pc:sldMk cId="1391889116" sldId="259"/>
            <ac:spMk id="3" creationId="{E3FB230F-3BF2-AE42-3AA6-71317712DA1D}"/>
          </ac:spMkLst>
        </pc:spChg>
        <pc:spChg chg="add del">
          <ac:chgData name="Lindner, Abigail" userId="S::arlindner@wpi.edu::63d53220-a4f1-427e-9ec9-a84517b4a65b" providerId="AD" clId="Web-{9683490D-E9C5-B731-EB18-3D7691EF5FAA}" dt="2024-06-19T00:25:23.901" v="109"/>
          <ac:spMkLst>
            <pc:docMk/>
            <pc:sldMk cId="1391889116" sldId="259"/>
            <ac:spMk id="4" creationId="{1C5B8FE9-FF9A-3D5B-E75C-391EACD831CB}"/>
          </ac:spMkLst>
        </pc:spChg>
        <pc:spChg chg="add mod">
          <ac:chgData name="Lindner, Abigail" userId="S::arlindner@wpi.edu::63d53220-a4f1-427e-9ec9-a84517b4a65b" providerId="AD" clId="Web-{9683490D-E9C5-B731-EB18-3D7691EF5FAA}" dt="2024-06-19T00:28:19.564" v="137" actId="14100"/>
          <ac:spMkLst>
            <pc:docMk/>
            <pc:sldMk cId="1391889116" sldId="259"/>
            <ac:spMk id="5" creationId="{6ED49EE4-670A-20C2-6CD2-5E234C374722}"/>
          </ac:spMkLst>
        </pc:spChg>
        <pc:spChg chg="add mod">
          <ac:chgData name="Lindner, Abigail" userId="S::arlindner@wpi.edu::63d53220-a4f1-427e-9ec9-a84517b4a65b" providerId="AD" clId="Web-{9683490D-E9C5-B731-EB18-3D7691EF5FAA}" dt="2024-06-19T00:27:36.968" v="135" actId="1076"/>
          <ac:spMkLst>
            <pc:docMk/>
            <pc:sldMk cId="1391889116" sldId="259"/>
            <ac:spMk id="6" creationId="{598BE24F-2D89-7B87-1802-6E28AF466CC1}"/>
          </ac:spMkLst>
        </pc:spChg>
        <pc:spChg chg="add mod">
          <ac:chgData name="Lindner, Abigail" userId="S::arlindner@wpi.edu::63d53220-a4f1-427e-9ec9-a84517b4a65b" providerId="AD" clId="Web-{9683490D-E9C5-B731-EB18-3D7691EF5FAA}" dt="2024-06-19T00:27:42.828" v="136" actId="1076"/>
          <ac:spMkLst>
            <pc:docMk/>
            <pc:sldMk cId="1391889116" sldId="259"/>
            <ac:spMk id="7" creationId="{9D8A15DF-F0C6-603E-8790-FA78501CBA4C}"/>
          </ac:spMkLst>
        </pc:spChg>
        <pc:spChg chg="add mod">
          <ac:chgData name="Lindner, Abigail" userId="S::arlindner@wpi.edu::63d53220-a4f1-427e-9ec9-a84517b4a65b" providerId="AD" clId="Web-{9683490D-E9C5-B731-EB18-3D7691EF5FAA}" dt="2024-06-19T00:29:21.581" v="149"/>
          <ac:spMkLst>
            <pc:docMk/>
            <pc:sldMk cId="1391889116" sldId="259"/>
            <ac:spMk id="12" creationId="{81C77C77-43C9-DEBA-F716-D052CB2FE4DF}"/>
          </ac:spMkLst>
        </pc:spChg>
        <pc:inkChg chg="add del">
          <ac:chgData name="Lindner, Abigail" userId="S::arlindner@wpi.edu::63d53220-a4f1-427e-9ec9-a84517b4a65b" providerId="AD" clId="Web-{9683490D-E9C5-B731-EB18-3D7691EF5FAA}" dt="2024-06-19T00:28:51.002" v="145"/>
          <ac:inkMkLst>
            <pc:docMk/>
            <pc:sldMk cId="1391889116" sldId="259"/>
            <ac:inkMk id="8" creationId="{AE838071-AA0F-94D6-1928-B0C891FC7E32}"/>
          </ac:inkMkLst>
        </pc:inkChg>
        <pc:inkChg chg="add del">
          <ac:chgData name="Lindner, Abigail" userId="S::arlindner@wpi.edu::63d53220-a4f1-427e-9ec9-a84517b4a65b" providerId="AD" clId="Web-{9683490D-E9C5-B731-EB18-3D7691EF5FAA}" dt="2024-06-19T00:28:51.002" v="144"/>
          <ac:inkMkLst>
            <pc:docMk/>
            <pc:sldMk cId="1391889116" sldId="259"/>
            <ac:inkMk id="9" creationId="{AFD55B40-93F8-5727-4B08-DDBA3F4076DF}"/>
          </ac:inkMkLst>
        </pc:inkChg>
        <pc:inkChg chg="add del">
          <ac:chgData name="Lindner, Abigail" userId="S::arlindner@wpi.edu::63d53220-a4f1-427e-9ec9-a84517b4a65b" providerId="AD" clId="Web-{9683490D-E9C5-B731-EB18-3D7691EF5FAA}" dt="2024-06-19T00:28:51.002" v="143"/>
          <ac:inkMkLst>
            <pc:docMk/>
            <pc:sldMk cId="1391889116" sldId="259"/>
            <ac:inkMk id="10" creationId="{CE3EF6A8-213F-1A9D-0FDD-E8DB5085D046}"/>
          </ac:inkMkLst>
        </pc:inkChg>
        <pc:inkChg chg="add del">
          <ac:chgData name="Lindner, Abigail" userId="S::arlindner@wpi.edu::63d53220-a4f1-427e-9ec9-a84517b4a65b" providerId="AD" clId="Web-{9683490D-E9C5-B731-EB18-3D7691EF5FAA}" dt="2024-06-19T00:28:51.002" v="142"/>
          <ac:inkMkLst>
            <pc:docMk/>
            <pc:sldMk cId="1391889116" sldId="259"/>
            <ac:inkMk id="11" creationId="{9212ABF4-B886-194E-E867-B476E735AD30}"/>
          </ac:inkMkLst>
        </pc:inkChg>
      </pc:sldChg>
      <pc:sldMasterChg chg="del delSldLayout">
        <pc:chgData name="Lindner, Abigail" userId="S::arlindner@wpi.edu::63d53220-a4f1-427e-9ec9-a84517b4a65b" providerId="AD" clId="Web-{9683490D-E9C5-B731-EB18-3D7691EF5FAA}" dt="2024-06-19T00:10:36.785" v="8"/>
        <pc:sldMasterMkLst>
          <pc:docMk/>
          <pc:sldMasterMk cId="2460954070" sldId="2147483660"/>
        </pc:sldMasterMkLst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Lindner, Abigail" userId="S::arlindner@wpi.edu::63d53220-a4f1-427e-9ec9-a84517b4a65b" providerId="AD" clId="Web-{9683490D-E9C5-B731-EB18-3D7691EF5FAA}" dt="2024-06-19T00:10:36.785" v="8"/>
        <pc:sldMasterMkLst>
          <pc:docMk/>
          <pc:sldMasterMk cId="50522044" sldId="2147483685"/>
        </pc:sldMasterMkLst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303124983" sldId="2147483674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1448780806" sldId="2147483675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428468918" sldId="2147483676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284318071" sldId="2147483677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2237267169" sldId="2147483678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3688341384" sldId="2147483679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1305117664" sldId="2147483680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1650286697" sldId="2147483681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1587505987" sldId="2147483682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2499285320" sldId="2147483683"/>
          </pc:sldLayoutMkLst>
        </pc:sldLayoutChg>
        <pc:sldLayoutChg chg="add">
          <pc:chgData name="Lindner, Abigail" userId="S::arlindner@wpi.edu::63d53220-a4f1-427e-9ec9-a84517b4a65b" providerId="AD" clId="Web-{9683490D-E9C5-B731-EB18-3D7691EF5FAA}" dt="2024-06-19T00:10:36.785" v="8"/>
          <pc:sldLayoutMkLst>
            <pc:docMk/>
            <pc:sldMasterMk cId="50522044" sldId="2147483685"/>
            <pc:sldLayoutMk cId="2693077523" sldId="2147483684"/>
          </pc:sldLayoutMkLst>
        </pc:sldLayoutChg>
      </pc:sldMasterChg>
    </pc:docChg>
  </pc:docChgLst>
  <pc:docChgLst>
    <pc:chgData name="Lindner, Abigail" userId="S::arlindner@wpi.edu::63d53220-a4f1-427e-9ec9-a84517b4a65b" providerId="AD" clId="Web-{5873663E-7914-7637-9075-C21B3FE33414}"/>
    <pc:docChg chg="mod addSld delSld modSld sldOrd modMainMaster">
      <pc:chgData name="Lindner, Abigail" userId="S::arlindner@wpi.edu::63d53220-a4f1-427e-9ec9-a84517b4a65b" providerId="AD" clId="Web-{5873663E-7914-7637-9075-C21B3FE33414}" dt="2024-06-19T13:16:09.876" v="2400"/>
      <pc:docMkLst>
        <pc:docMk/>
      </pc:docMkLst>
      <pc:sldChg chg="modSp">
        <pc:chgData name="Lindner, Abigail" userId="S::arlindner@wpi.edu::63d53220-a4f1-427e-9ec9-a84517b4a65b" providerId="AD" clId="Web-{5873663E-7914-7637-9075-C21B3FE33414}" dt="2024-06-19T03:26:44.534" v="1253" actId="14100"/>
        <pc:sldMkLst>
          <pc:docMk/>
          <pc:sldMk cId="109857222" sldId="256"/>
        </pc:sldMkLst>
        <pc:spChg chg="mod">
          <ac:chgData name="Lindner, Abigail" userId="S::arlindner@wpi.edu::63d53220-a4f1-427e-9ec9-a84517b4a65b" providerId="AD" clId="Web-{5873663E-7914-7637-9075-C21B3FE33414}" dt="2024-06-19T03:26:44.534" v="1253" actId="14100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068050786" sldId="258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068050786" sldId="258"/>
            <ac:spMk id="2" creationId="{A1F74F79-AAFB-AC21-3201-59A8656885D1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3727880670" sldId="260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727880670" sldId="260"/>
            <ac:spMk id="4" creationId="{64DDB843-9C83-10BD-68D5-A2F25E561D28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10:49:31.193" v="1573" actId="20577"/>
        <pc:sldMkLst>
          <pc:docMk/>
          <pc:sldMk cId="104176737" sldId="261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04176737" sldId="261"/>
            <ac:spMk id="4" creationId="{F831A20E-ABC7-994F-7160-E02D55C3BFCB}"/>
          </ac:spMkLst>
        </pc:spChg>
        <pc:spChg chg="mod">
          <ac:chgData name="Lindner, Abigail" userId="S::arlindner@wpi.edu::63d53220-a4f1-427e-9ec9-a84517b4a65b" providerId="AD" clId="Web-{5873663E-7914-7637-9075-C21B3FE33414}" dt="2024-06-19T10:49:31.193" v="1573" actId="20577"/>
          <ac:spMkLst>
            <pc:docMk/>
            <pc:sldMk cId="104176737" sldId="261"/>
            <ac:spMk id="43" creationId="{6ED49EE4-670A-20C2-6CD2-5E234C374722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10:49:35.490" v="1575" actId="20577"/>
        <pc:sldMkLst>
          <pc:docMk/>
          <pc:sldMk cId="1444489096" sldId="262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444489096" sldId="262"/>
            <ac:spMk id="3" creationId="{27C243FE-1A66-BD7F-F990-665CD9EF6ACC}"/>
          </ac:spMkLst>
        </pc:spChg>
        <pc:spChg chg="mod">
          <ac:chgData name="Lindner, Abigail" userId="S::arlindner@wpi.edu::63d53220-a4f1-427e-9ec9-a84517b4a65b" providerId="AD" clId="Web-{5873663E-7914-7637-9075-C21B3FE33414}" dt="2024-06-19T10:49:35.490" v="1575" actId="20577"/>
          <ac:spMkLst>
            <pc:docMk/>
            <pc:sldMk cId="1444489096" sldId="262"/>
            <ac:spMk id="43" creationId="{6ED49EE4-670A-20C2-6CD2-5E234C374722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10:49:27.599" v="1571" actId="20577"/>
        <pc:sldMkLst>
          <pc:docMk/>
          <pc:sldMk cId="1019151470" sldId="263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019151470" sldId="263"/>
            <ac:spMk id="3" creationId="{3D06AC92-3570-4C86-5757-F4FB0D296BE3}"/>
          </ac:spMkLst>
        </pc:spChg>
        <pc:spChg chg="mod">
          <ac:chgData name="Lindner, Abigail" userId="S::arlindner@wpi.edu::63d53220-a4f1-427e-9ec9-a84517b4a65b" providerId="AD" clId="Web-{5873663E-7914-7637-9075-C21B3FE33414}" dt="2024-06-19T10:49:27.599" v="1571" actId="20577"/>
          <ac:spMkLst>
            <pc:docMk/>
            <pc:sldMk cId="1019151470" sldId="263"/>
            <ac:spMk id="43" creationId="{6ED49EE4-670A-20C2-6CD2-5E234C374722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3165295004" sldId="264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165295004" sldId="264"/>
            <ac:spMk id="4" creationId="{2339C7FF-0093-1F5C-D845-264BB2753064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958395385" sldId="266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958395385" sldId="266"/>
            <ac:spMk id="3" creationId="{2737AA21-2260-55AA-4B2E-C0907634E93C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3824880584" sldId="267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824880584" sldId="267"/>
            <ac:spMk id="2" creationId="{35F502B3-905C-4C2E-42D1-9FCE6A759299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692834236" sldId="268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692834236" sldId="268"/>
            <ac:spMk id="2" creationId="{39C72708-6709-0767-C514-8B47374CE476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295316544" sldId="269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295316544" sldId="269"/>
            <ac:spMk id="2" creationId="{85C1E623-4D74-54BB-028F-225E93C7341F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422195277" sldId="270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422195277" sldId="270"/>
            <ac:spMk id="2" creationId="{3D217E7B-C05F-C6E8-1B45-7D0CC10F685A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897981984" sldId="271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897981984" sldId="271"/>
            <ac:spMk id="3" creationId="{F6D2740B-4E15-C5FD-1801-8CB4A72DF2B5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2505455330" sldId="272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505455330" sldId="272"/>
            <ac:spMk id="4" creationId="{6396DA5B-9222-FCBA-ADEA-85363A1328D1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701203217" sldId="273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701203217" sldId="273"/>
            <ac:spMk id="2" creationId="{04696EDD-88F8-A486-DA56-60B2D1BC07C6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3001045520" sldId="274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001045520" sldId="274"/>
            <ac:spMk id="3" creationId="{E32A1644-898D-9A1A-4C92-A320C2A2469D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3175803699" sldId="275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175803699" sldId="275"/>
            <ac:spMk id="2" creationId="{D4442443-BD31-9588-4777-70A95C792C9C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501977203" sldId="276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501977203" sldId="276"/>
            <ac:spMk id="2" creationId="{BCC583A3-0DBE-6B73-666A-BD44059BABAB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03:34:45.841" v="1401"/>
        <pc:sldMkLst>
          <pc:docMk/>
          <pc:sldMk cId="965299374" sldId="277"/>
        </pc:sldMkLst>
        <pc:spChg chg="add del mod">
          <ac:chgData name="Lindner, Abigail" userId="S::arlindner@wpi.edu::63d53220-a4f1-427e-9ec9-a84517b4a65b" providerId="AD" clId="Web-{5873663E-7914-7637-9075-C21B3FE33414}" dt="2024-06-19T03:34:45.841" v="1401"/>
          <ac:spMkLst>
            <pc:docMk/>
            <pc:sldMk cId="965299374" sldId="277"/>
            <ac:spMk id="2" creationId="{8467BE85-FF25-521D-F7B0-C663F4760937}"/>
          </ac:spMkLst>
        </pc:spChg>
      </pc:sldChg>
      <pc:sldChg chg="addSp delSp modSp">
        <pc:chgData name="Lindner, Abigail" userId="S::arlindner@wpi.edu::63d53220-a4f1-427e-9ec9-a84517b4a65b" providerId="AD" clId="Web-{5873663E-7914-7637-9075-C21B3FE33414}" dt="2024-06-19T10:49:55.382" v="1577" actId="20577"/>
        <pc:sldMkLst>
          <pc:docMk/>
          <pc:sldMk cId="3609083776" sldId="278"/>
        </pc:sldMkLst>
        <pc:spChg chg="add del mod ord">
          <ac:chgData name="Lindner, Abigail" userId="S::arlindner@wpi.edu::63d53220-a4f1-427e-9ec9-a84517b4a65b" providerId="AD" clId="Web-{5873663E-7914-7637-9075-C21B3FE33414}" dt="2024-06-19T02:38:50.690" v="147"/>
          <ac:spMkLst>
            <pc:docMk/>
            <pc:sldMk cId="3609083776" sldId="278"/>
            <ac:spMk id="6" creationId="{5A48B177-CAED-4E9C-8527-5E32E9E3FF9F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43"/>
          <ac:spMkLst>
            <pc:docMk/>
            <pc:sldMk cId="3609083776" sldId="278"/>
            <ac:spMk id="8" creationId="{9FAA71D7-F59A-C1FB-9068-B9A165306B6B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42"/>
          <ac:spMkLst>
            <pc:docMk/>
            <pc:sldMk cId="3609083776" sldId="278"/>
            <ac:spMk id="10" creationId="{EA5322D3-7BD2-51F0-D151-8E81DC0AFAA9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41"/>
          <ac:spMkLst>
            <pc:docMk/>
            <pc:sldMk cId="3609083776" sldId="278"/>
            <ac:spMk id="12" creationId="{A4DFF2D8-93C2-2CB0-BB51-7DCBFA750789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3:47.232" v="54"/>
          <ac:spMkLst>
            <pc:docMk/>
            <pc:sldMk cId="3609083776" sldId="278"/>
            <ac:spMk id="14" creationId="{7BC02EC3-9B49-A485-730A-10349CA0C1EC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40"/>
          <ac:spMkLst>
            <pc:docMk/>
            <pc:sldMk cId="3609083776" sldId="278"/>
            <ac:spMk id="15" creationId="{932D3DA1-A62F-C092-4A54-55A808762711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39"/>
          <ac:spMkLst>
            <pc:docMk/>
            <pc:sldMk cId="3609083776" sldId="278"/>
            <ac:spMk id="16" creationId="{E0E47AAA-D76F-A0A0-CA62-D1BCCE08E2AC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38"/>
          <ac:spMkLst>
            <pc:docMk/>
            <pc:sldMk cId="3609083776" sldId="278"/>
            <ac:spMk id="17" creationId="{2D66BEB6-5510-0942-4A88-17101ACFA03E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34"/>
          <ac:spMkLst>
            <pc:docMk/>
            <pc:sldMk cId="3609083776" sldId="278"/>
            <ac:spMk id="22" creationId="{4B188137-A729-2810-507D-52066C5D6AAE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33"/>
          <ac:spMkLst>
            <pc:docMk/>
            <pc:sldMk cId="3609083776" sldId="278"/>
            <ac:spMk id="23" creationId="{77F54159-7D3F-04B5-32B3-1C100CF76127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38:50.690" v="132"/>
          <ac:spMkLst>
            <pc:docMk/>
            <pc:sldMk cId="3609083776" sldId="278"/>
            <ac:spMk id="24" creationId="{B1A03A77-A03E-E04F-9B9E-614BAA8077AF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609083776" sldId="278"/>
            <ac:spMk id="27" creationId="{8A624678-B929-FDB2-AE33-95819B33A736}"/>
          </ac:spMkLst>
        </pc:spChg>
        <pc:spChg chg="mod">
          <ac:chgData name="Lindner, Abigail" userId="S::arlindner@wpi.edu::63d53220-a4f1-427e-9ec9-a84517b4a65b" providerId="AD" clId="Web-{5873663E-7914-7637-9075-C21B3FE33414}" dt="2024-06-19T10:49:55.382" v="1577" actId="20577"/>
          <ac:spMkLst>
            <pc:docMk/>
            <pc:sldMk cId="3609083776" sldId="278"/>
            <ac:spMk id="43" creationId="{6ED49EE4-670A-20C2-6CD2-5E234C374722}"/>
          </ac:spMkLst>
        </pc:spChg>
        <pc:picChg chg="add del mod">
          <ac:chgData name="Lindner, Abigail" userId="S::arlindner@wpi.edu::63d53220-a4f1-427e-9ec9-a84517b4a65b" providerId="AD" clId="Web-{5873663E-7914-7637-9075-C21B3FE33414}" dt="2024-06-19T02:38:50.690" v="131"/>
          <ac:picMkLst>
            <pc:docMk/>
            <pc:sldMk cId="3609083776" sldId="278"/>
            <ac:picMk id="25" creationId="{F5114E01-7D26-3DA4-E5D8-7A70047EEFAC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2:38:50.690" v="130"/>
          <ac:picMkLst>
            <pc:docMk/>
            <pc:sldMk cId="3609083776" sldId="278"/>
            <ac:picMk id="26" creationId="{F89FAEB7-3765-1A3F-4451-D2953E791C87}"/>
          </ac:picMkLst>
        </pc:picChg>
        <pc:cxnChg chg="add del mod">
          <ac:chgData name="Lindner, Abigail" userId="S::arlindner@wpi.edu::63d53220-a4f1-427e-9ec9-a84517b4a65b" providerId="AD" clId="Web-{5873663E-7914-7637-9075-C21B3FE33414}" dt="2024-06-19T02:38:50.690" v="146"/>
          <ac:cxnSpMkLst>
            <pc:docMk/>
            <pc:sldMk cId="3609083776" sldId="278"/>
            <ac:cxnSpMk id="2" creationId="{AA8993AF-76DA-1DEE-E3FE-DF98713F5081}"/>
          </ac:cxnSpMkLst>
        </pc:cxnChg>
        <pc:cxnChg chg="add del mod">
          <ac:chgData name="Lindner, Abigail" userId="S::arlindner@wpi.edu::63d53220-a4f1-427e-9ec9-a84517b4a65b" providerId="AD" clId="Web-{5873663E-7914-7637-9075-C21B3FE33414}" dt="2024-06-19T02:38:50.690" v="145"/>
          <ac:cxnSpMkLst>
            <pc:docMk/>
            <pc:sldMk cId="3609083776" sldId="278"/>
            <ac:cxnSpMk id="3" creationId="{065C562E-BCF5-424E-A28B-903FF408E4AA}"/>
          </ac:cxnSpMkLst>
        </pc:cxnChg>
        <pc:cxnChg chg="add del mod">
          <ac:chgData name="Lindner, Abigail" userId="S::arlindner@wpi.edu::63d53220-a4f1-427e-9ec9-a84517b4a65b" providerId="AD" clId="Web-{5873663E-7914-7637-9075-C21B3FE33414}" dt="2024-06-19T02:38:50.690" v="144"/>
          <ac:cxnSpMkLst>
            <pc:docMk/>
            <pc:sldMk cId="3609083776" sldId="278"/>
            <ac:cxnSpMk id="4" creationId="{9A11D5C7-7ADF-90D7-2992-32EDF2DD9952}"/>
          </ac:cxnSpMkLst>
        </pc:cxnChg>
        <pc:cxnChg chg="add del mod">
          <ac:chgData name="Lindner, Abigail" userId="S::arlindner@wpi.edu::63d53220-a4f1-427e-9ec9-a84517b4a65b" providerId="AD" clId="Web-{5873663E-7914-7637-9075-C21B3FE33414}" dt="2024-06-19T02:35:00.626" v="71"/>
          <ac:cxnSpMkLst>
            <pc:docMk/>
            <pc:sldMk cId="3609083776" sldId="278"/>
            <ac:cxnSpMk id="18" creationId="{EF373B22-DE4C-1B85-A732-3CE00AC5DFEA}"/>
          </ac:cxnSpMkLst>
        </pc:cxnChg>
        <pc:cxnChg chg="add del mod">
          <ac:chgData name="Lindner, Abigail" userId="S::arlindner@wpi.edu::63d53220-a4f1-427e-9ec9-a84517b4a65b" providerId="AD" clId="Web-{5873663E-7914-7637-9075-C21B3FE33414}" dt="2024-06-19T02:38:50.690" v="137"/>
          <ac:cxnSpMkLst>
            <pc:docMk/>
            <pc:sldMk cId="3609083776" sldId="278"/>
            <ac:cxnSpMk id="19" creationId="{146EE56C-43D3-04CE-AB49-24E27F0E92B3}"/>
          </ac:cxnSpMkLst>
        </pc:cxnChg>
        <pc:cxnChg chg="add del mod">
          <ac:chgData name="Lindner, Abigail" userId="S::arlindner@wpi.edu::63d53220-a4f1-427e-9ec9-a84517b4a65b" providerId="AD" clId="Web-{5873663E-7914-7637-9075-C21B3FE33414}" dt="2024-06-19T02:38:50.690" v="136"/>
          <ac:cxnSpMkLst>
            <pc:docMk/>
            <pc:sldMk cId="3609083776" sldId="278"/>
            <ac:cxnSpMk id="20" creationId="{D28E542C-E2BB-25BF-DFD1-5115FDCD5555}"/>
          </ac:cxnSpMkLst>
        </pc:cxnChg>
        <pc:cxnChg chg="add del mod">
          <ac:chgData name="Lindner, Abigail" userId="S::arlindner@wpi.edu::63d53220-a4f1-427e-9ec9-a84517b4a65b" providerId="AD" clId="Web-{5873663E-7914-7637-9075-C21B3FE33414}" dt="2024-06-19T02:38:50.690" v="135"/>
          <ac:cxnSpMkLst>
            <pc:docMk/>
            <pc:sldMk cId="3609083776" sldId="278"/>
            <ac:cxnSpMk id="21" creationId="{370296CA-7A9C-5FC1-9261-203BA19FB49D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10:50:00.648" v="1579" actId="20577"/>
        <pc:sldMkLst>
          <pc:docMk/>
          <pc:sldMk cId="1444865795" sldId="279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444865795" sldId="279"/>
            <ac:spMk id="5" creationId="{C774C2A6-9C7C-C596-55A3-395B02A77944}"/>
          </ac:spMkLst>
        </pc:spChg>
        <pc:spChg chg="mod">
          <ac:chgData name="Lindner, Abigail" userId="S::arlindner@wpi.edu::63d53220-a4f1-427e-9ec9-a84517b4a65b" providerId="AD" clId="Web-{5873663E-7914-7637-9075-C21B3FE33414}" dt="2024-06-19T10:50:00.648" v="1579" actId="20577"/>
          <ac:spMkLst>
            <pc:docMk/>
            <pc:sldMk cId="1444865795" sldId="279"/>
            <ac:spMk id="43" creationId="{6ED49EE4-670A-20C2-6CD2-5E234C374722}"/>
          </ac:spMkLst>
        </pc:spChg>
      </pc:sldChg>
      <pc:sldChg chg="add del replId">
        <pc:chgData name="Lindner, Abigail" userId="S::arlindner@wpi.edu::63d53220-a4f1-427e-9ec9-a84517b4a65b" providerId="AD" clId="Web-{5873663E-7914-7637-9075-C21B3FE33414}" dt="2024-06-19T02:36:37.601" v="95"/>
        <pc:sldMkLst>
          <pc:docMk/>
          <pc:sldMk cId="1518750846" sldId="279"/>
        </pc:sldMkLst>
      </pc:sldChg>
      <pc:sldChg chg="add del replId">
        <pc:chgData name="Lindner, Abigail" userId="S::arlindner@wpi.edu::63d53220-a4f1-427e-9ec9-a84517b4a65b" providerId="AD" clId="Web-{5873663E-7914-7637-9075-C21B3FE33414}" dt="2024-06-19T02:36:31.085" v="93"/>
        <pc:sldMkLst>
          <pc:docMk/>
          <pc:sldMk cId="3611276040" sldId="279"/>
        </pc:sldMkLst>
      </pc:sldChg>
      <pc:sldChg chg="addSp delSp modSp add ord replId modNotes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427269498" sldId="280"/>
        </pc:sldMkLst>
        <pc:spChg chg="add del mod">
          <ac:chgData name="Lindner, Abigail" userId="S::arlindner@wpi.edu::63d53220-a4f1-427e-9ec9-a84517b4a65b" providerId="AD" clId="Web-{5873663E-7914-7637-9075-C21B3FE33414}" dt="2024-06-19T02:51:19.120" v="264"/>
          <ac:spMkLst>
            <pc:docMk/>
            <pc:sldMk cId="427269498" sldId="280"/>
            <ac:spMk id="2" creationId="{898D8C27-1F0F-8E7E-E0D2-F7B6C9FA16C1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2:51:19.120" v="263"/>
          <ac:spMkLst>
            <pc:docMk/>
            <pc:sldMk cId="427269498" sldId="280"/>
            <ac:spMk id="3" creationId="{92929374-947E-FB59-18F9-5A4A2FF685B8}"/>
          </ac:spMkLst>
        </pc:spChg>
        <pc:spChg chg="add del">
          <ac:chgData name="Lindner, Abigail" userId="S::arlindner@wpi.edu::63d53220-a4f1-427e-9ec9-a84517b4a65b" providerId="AD" clId="Web-{5873663E-7914-7637-9075-C21B3FE33414}" dt="2024-06-19T02:43:44.799" v="190"/>
          <ac:spMkLst>
            <pc:docMk/>
            <pc:sldMk cId="427269498" sldId="280"/>
            <ac:spMk id="7" creationId="{1C01CC43-2D6B-559B-EF8D-A81B78812672}"/>
          </ac:spMkLst>
        </pc:spChg>
        <pc:spChg chg="mod">
          <ac:chgData name="Lindner, Abigail" userId="S::arlindner@wpi.edu::63d53220-a4f1-427e-9ec9-a84517b4a65b" providerId="AD" clId="Web-{5873663E-7914-7637-9075-C21B3FE33414}" dt="2024-06-19T02:45:01.475" v="203" actId="14100"/>
          <ac:spMkLst>
            <pc:docMk/>
            <pc:sldMk cId="427269498" sldId="280"/>
            <ac:spMk id="17" creationId="{A23E438E-586F-C759-99CB-7D58D6CC48A3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427269498" sldId="280"/>
            <ac:spMk id="19" creationId="{EEA9FFC5-47E4-692F-2E7D-CA98D8DE0E72}"/>
          </ac:spMkLst>
        </pc:spChg>
        <pc:picChg chg="add mod modCrop">
          <ac:chgData name="Lindner, Abigail" userId="S::arlindner@wpi.edu::63d53220-a4f1-427e-9ec9-a84517b4a65b" providerId="AD" clId="Web-{5873663E-7914-7637-9075-C21B3FE33414}" dt="2024-06-19T02:43:04.297" v="183"/>
          <ac:picMkLst>
            <pc:docMk/>
            <pc:sldMk cId="427269498" sldId="280"/>
            <ac:picMk id="4" creationId="{A81E1EAD-9140-F335-C889-3AA7D55D1D94}"/>
          </ac:picMkLst>
        </pc:picChg>
        <pc:picChg chg="add del">
          <ac:chgData name="Lindner, Abigail" userId="S::arlindner@wpi.edu::63d53220-a4f1-427e-9ec9-a84517b4a65b" providerId="AD" clId="Web-{5873663E-7914-7637-9075-C21B3FE33414}" dt="2024-06-19T02:42:31.780" v="170"/>
          <ac:picMkLst>
            <pc:docMk/>
            <pc:sldMk cId="427269498" sldId="280"/>
            <ac:picMk id="5" creationId="{A9744BD5-202D-AA37-3213-AF3612D70ABA}"/>
          </ac:picMkLst>
        </pc:picChg>
        <pc:picChg chg="add mod modCrop">
          <ac:chgData name="Lindner, Abigail" userId="S::arlindner@wpi.edu::63d53220-a4f1-427e-9ec9-a84517b4a65b" providerId="AD" clId="Web-{5873663E-7914-7637-9075-C21B3FE33414}" dt="2024-06-19T02:43:21.204" v="188" actId="1076"/>
          <ac:picMkLst>
            <pc:docMk/>
            <pc:sldMk cId="427269498" sldId="280"/>
            <ac:picMk id="6" creationId="{F4931BE3-FA62-C5F3-F9B7-A222541A0F0F}"/>
          </ac:picMkLst>
        </pc:picChg>
        <pc:picChg chg="add del mod modCrop">
          <ac:chgData name="Lindner, Abigail" userId="S::arlindner@wpi.edu::63d53220-a4f1-427e-9ec9-a84517b4a65b" providerId="AD" clId="Web-{5873663E-7914-7637-9075-C21B3FE33414}" dt="2024-06-19T02:51:07.119" v="260"/>
          <ac:picMkLst>
            <pc:docMk/>
            <pc:sldMk cId="427269498" sldId="280"/>
            <ac:picMk id="8" creationId="{5D35EAA2-CBCD-6997-6AE4-500B068E9744}"/>
          </ac:picMkLst>
        </pc:picChg>
        <pc:picChg chg="add del mod modCrop">
          <ac:chgData name="Lindner, Abigail" userId="S::arlindner@wpi.edu::63d53220-a4f1-427e-9ec9-a84517b4a65b" providerId="AD" clId="Web-{5873663E-7914-7637-9075-C21B3FE33414}" dt="2024-06-19T02:51:07.119" v="259"/>
          <ac:picMkLst>
            <pc:docMk/>
            <pc:sldMk cId="427269498" sldId="280"/>
            <ac:picMk id="9" creationId="{C0E12E33-6955-2EA9-8910-81F0F4819B68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2:51:53.716" v="274"/>
          <ac:picMkLst>
            <pc:docMk/>
            <pc:sldMk cId="427269498" sldId="280"/>
            <ac:picMk id="10" creationId="{81C97981-5DDB-23FC-F157-30D2B1F7619C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2:51:07.119" v="258"/>
          <ac:picMkLst>
            <pc:docMk/>
            <pc:sldMk cId="427269498" sldId="280"/>
            <ac:picMk id="11" creationId="{94EA7911-01B3-F9EA-FEE8-2E9EAA02260A}"/>
          </ac:picMkLst>
        </pc:picChg>
        <pc:picChg chg="add del">
          <ac:chgData name="Lindner, Abigail" userId="S::arlindner@wpi.edu::63d53220-a4f1-427e-9ec9-a84517b4a65b" providerId="AD" clId="Web-{5873663E-7914-7637-9075-C21B3FE33414}" dt="2024-06-19T02:51:57.856" v="279"/>
          <ac:picMkLst>
            <pc:docMk/>
            <pc:sldMk cId="427269498" sldId="280"/>
            <ac:picMk id="13" creationId="{A49551F6-593D-07D8-532E-BBB3DA4BDB82}"/>
          </ac:picMkLst>
        </pc:picChg>
        <pc:picChg chg="del">
          <ac:chgData name="Lindner, Abigail" userId="S::arlindner@wpi.edu::63d53220-a4f1-427e-9ec9-a84517b4a65b" providerId="AD" clId="Web-{5873663E-7914-7637-9075-C21B3FE33414}" dt="2024-06-19T02:39:20.301" v="151"/>
          <ac:picMkLst>
            <pc:docMk/>
            <pc:sldMk cId="427269498" sldId="280"/>
            <ac:picMk id="15" creationId="{B54E76AE-3DC0-9334-6EDB-CFBC2F83785A}"/>
          </ac:picMkLst>
        </pc:picChg>
        <pc:picChg chg="add del">
          <ac:chgData name="Lindner, Abigail" userId="S::arlindner@wpi.edu::63d53220-a4f1-427e-9ec9-a84517b4a65b" providerId="AD" clId="Web-{5873663E-7914-7637-9075-C21B3FE33414}" dt="2024-06-19T02:52:07.732" v="282"/>
          <ac:picMkLst>
            <pc:docMk/>
            <pc:sldMk cId="427269498" sldId="280"/>
            <ac:picMk id="18" creationId="{E0EC4875-167F-1CD5-1E19-1C3CB194234D}"/>
          </ac:picMkLst>
        </pc:picChg>
      </pc:sldChg>
      <pc:sldChg chg="add del replId">
        <pc:chgData name="Lindner, Abigail" userId="S::arlindner@wpi.edu::63d53220-a4f1-427e-9ec9-a84517b4a65b" providerId="AD" clId="Web-{5873663E-7914-7637-9075-C21B3FE33414}" dt="2024-06-19T02:42:47.577" v="178"/>
        <pc:sldMkLst>
          <pc:docMk/>
          <pc:sldMk cId="1030127256" sldId="281"/>
        </pc:sldMkLst>
      </pc:sldChg>
      <pc:sldChg chg="add del replId">
        <pc:chgData name="Lindner, Abigail" userId="S::arlindner@wpi.edu::63d53220-a4f1-427e-9ec9-a84517b4a65b" providerId="AD" clId="Web-{5873663E-7914-7637-9075-C21B3FE33414}" dt="2024-06-19T02:42:52.578" v="179"/>
        <pc:sldMkLst>
          <pc:docMk/>
          <pc:sldMk cId="1299307018" sldId="281"/>
        </pc:sldMkLst>
      </pc:sldChg>
      <pc:sldChg chg="addSp delSp modSp add or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2976934326" sldId="281"/>
        </pc:sldMkLst>
        <pc:spChg chg="del">
          <ac:chgData name="Lindner, Abigail" userId="S::arlindner@wpi.edu::63d53220-a4f1-427e-9ec9-a84517b4a65b" providerId="AD" clId="Web-{5873663E-7914-7637-9075-C21B3FE33414}" dt="2024-06-19T02:51:14.292" v="262"/>
          <ac:spMkLst>
            <pc:docMk/>
            <pc:sldMk cId="2976934326" sldId="281"/>
            <ac:spMk id="2" creationId="{898D8C27-1F0F-8E7E-E0D2-F7B6C9FA16C1}"/>
          </ac:spMkLst>
        </pc:spChg>
        <pc:spChg chg="del">
          <ac:chgData name="Lindner, Abigail" userId="S::arlindner@wpi.edu::63d53220-a4f1-427e-9ec9-a84517b4a65b" providerId="AD" clId="Web-{5873663E-7914-7637-9075-C21B3FE33414}" dt="2024-06-19T02:51:14.292" v="261"/>
          <ac:spMkLst>
            <pc:docMk/>
            <pc:sldMk cId="2976934326" sldId="281"/>
            <ac:spMk id="3" creationId="{92929374-947E-FB59-18F9-5A4A2FF685B8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976934326" sldId="281"/>
            <ac:spMk id="14" creationId="{5F9A4C7E-B6E7-0AD6-4AE8-33BA4B223861}"/>
          </ac:spMkLst>
        </pc:spChg>
        <pc:picChg chg="del">
          <ac:chgData name="Lindner, Abigail" userId="S::arlindner@wpi.edu::63d53220-a4f1-427e-9ec9-a84517b4a65b" providerId="AD" clId="Web-{5873663E-7914-7637-9075-C21B3FE33414}" dt="2024-06-19T02:50:58.791" v="256"/>
          <ac:picMkLst>
            <pc:docMk/>
            <pc:sldMk cId="2976934326" sldId="281"/>
            <ac:picMk id="6" creationId="{F4931BE3-FA62-C5F3-F9B7-A222541A0F0F}"/>
          </ac:picMkLst>
        </pc:picChg>
        <pc:picChg chg="add">
          <ac:chgData name="Lindner, Abigail" userId="S::arlindner@wpi.edu::63d53220-a4f1-427e-9ec9-a84517b4a65b" providerId="AD" clId="Web-{5873663E-7914-7637-9075-C21B3FE33414}" dt="2024-06-19T02:51:51.340" v="272"/>
          <ac:picMkLst>
            <pc:docMk/>
            <pc:sldMk cId="2976934326" sldId="281"/>
            <ac:picMk id="7" creationId="{6D588F13-2477-6988-0A58-7C18274D94A5}"/>
          </ac:picMkLst>
        </pc:picChg>
        <pc:picChg chg="del">
          <ac:chgData name="Lindner, Abigail" userId="S::arlindner@wpi.edu::63d53220-a4f1-427e-9ec9-a84517b4a65b" providerId="AD" clId="Web-{5873663E-7914-7637-9075-C21B3FE33414}" dt="2024-06-19T02:50:54.556" v="254"/>
          <ac:picMkLst>
            <pc:docMk/>
            <pc:sldMk cId="2976934326" sldId="281"/>
            <ac:picMk id="8" creationId="{5D35EAA2-CBCD-6997-6AE4-500B068E9744}"/>
          </ac:picMkLst>
        </pc:picChg>
        <pc:picChg chg="del">
          <ac:chgData name="Lindner, Abigail" userId="S::arlindner@wpi.edu::63d53220-a4f1-427e-9ec9-a84517b4a65b" providerId="AD" clId="Web-{5873663E-7914-7637-9075-C21B3FE33414}" dt="2024-06-19T02:50:54.556" v="253"/>
          <ac:picMkLst>
            <pc:docMk/>
            <pc:sldMk cId="2976934326" sldId="281"/>
            <ac:picMk id="9" creationId="{C0E12E33-6955-2EA9-8910-81F0F4819B68}"/>
          </ac:picMkLst>
        </pc:picChg>
        <pc:picChg chg="del">
          <ac:chgData name="Lindner, Abigail" userId="S::arlindner@wpi.edu::63d53220-a4f1-427e-9ec9-a84517b4a65b" providerId="AD" clId="Web-{5873663E-7914-7637-9075-C21B3FE33414}" dt="2024-06-19T02:51:50.856" v="271"/>
          <ac:picMkLst>
            <pc:docMk/>
            <pc:sldMk cId="2976934326" sldId="281"/>
            <ac:picMk id="10" creationId="{81C97981-5DDB-23FC-F157-30D2B1F7619C}"/>
          </ac:picMkLst>
        </pc:picChg>
        <pc:picChg chg="del">
          <ac:chgData name="Lindner, Abigail" userId="S::arlindner@wpi.edu::63d53220-a4f1-427e-9ec9-a84517b4a65b" providerId="AD" clId="Web-{5873663E-7914-7637-9075-C21B3FE33414}" dt="2024-06-19T02:50:56.572" v="255"/>
          <ac:picMkLst>
            <pc:docMk/>
            <pc:sldMk cId="2976934326" sldId="281"/>
            <ac:picMk id="11" creationId="{94EA7911-01B3-F9EA-FEE8-2E9EAA02260A}"/>
          </ac:picMkLst>
        </pc:picChg>
        <pc:picChg chg="add del">
          <ac:chgData name="Lindner, Abigail" userId="S::arlindner@wpi.edu::63d53220-a4f1-427e-9ec9-a84517b4a65b" providerId="AD" clId="Web-{5873663E-7914-7637-9075-C21B3FE33414}" dt="2024-06-19T02:52:04.825" v="281"/>
          <ac:picMkLst>
            <pc:docMk/>
            <pc:sldMk cId="2976934326" sldId="281"/>
            <ac:picMk id="13" creationId="{B3BF2088-F41A-14F3-B356-5755471264F8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2985823818" sldId="282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985823818" sldId="282"/>
            <ac:spMk id="5" creationId="{57483A4A-C8DC-FD42-1A58-5258C0BE49E9}"/>
          </ac:spMkLst>
        </pc:spChg>
        <pc:picChg chg="del">
          <ac:chgData name="Lindner, Abigail" userId="S::arlindner@wpi.edu::63d53220-a4f1-427e-9ec9-a84517b4a65b" providerId="AD" clId="Web-{5873663E-7914-7637-9075-C21B3FE33414}" dt="2024-06-19T02:51:22.089" v="265"/>
          <ac:picMkLst>
            <pc:docMk/>
            <pc:sldMk cId="2985823818" sldId="282"/>
            <ac:picMk id="9" creationId="{C0E12E33-6955-2EA9-8910-81F0F4819B68}"/>
          </ac:picMkLst>
        </pc:picChg>
        <pc:picChg chg="mod">
          <ac:chgData name="Lindner, Abigail" userId="S::arlindner@wpi.edu::63d53220-a4f1-427e-9ec9-a84517b4a65b" providerId="AD" clId="Web-{5873663E-7914-7637-9075-C21B3FE33414}" dt="2024-06-19T02:51:46.996" v="270" actId="1076"/>
          <ac:picMkLst>
            <pc:docMk/>
            <pc:sldMk cId="2985823818" sldId="282"/>
            <ac:picMk id="10" creationId="{81C97981-5DDB-23FC-F157-30D2B1F7619C}"/>
          </ac:picMkLst>
        </pc:picChg>
        <pc:picChg chg="mod">
          <ac:chgData name="Lindner, Abigail" userId="S::arlindner@wpi.edu::63d53220-a4f1-427e-9ec9-a84517b4a65b" providerId="AD" clId="Web-{5873663E-7914-7637-9075-C21B3FE33414}" dt="2024-06-19T02:51:42.168" v="268" actId="14100"/>
          <ac:picMkLst>
            <pc:docMk/>
            <pc:sldMk cId="2985823818" sldId="282"/>
            <ac:picMk id="11" creationId="{94EA7911-01B3-F9EA-FEE8-2E9EAA02260A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723251939" sldId="283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723251939" sldId="283"/>
            <ac:spMk id="14" creationId="{B01B79DA-7758-9DF6-D986-5C9A8C4BE6DE}"/>
          </ac:spMkLst>
        </pc:spChg>
        <pc:picChg chg="add">
          <ac:chgData name="Lindner, Abigail" userId="S::arlindner@wpi.edu::63d53220-a4f1-427e-9ec9-a84517b4a65b" providerId="AD" clId="Web-{5873663E-7914-7637-9075-C21B3FE33414}" dt="2024-06-19T02:52:13.404" v="285"/>
          <ac:picMkLst>
            <pc:docMk/>
            <pc:sldMk cId="723251939" sldId="283"/>
            <ac:picMk id="7" creationId="{0039C71A-00A2-3491-99DB-075C1E4FA4EA}"/>
          </ac:picMkLst>
        </pc:picChg>
        <pc:picChg chg="del">
          <ac:chgData name="Lindner, Abigail" userId="S::arlindner@wpi.edu::63d53220-a4f1-427e-9ec9-a84517b4a65b" providerId="AD" clId="Web-{5873663E-7914-7637-9075-C21B3FE33414}" dt="2024-06-19T02:52:12.857" v="284"/>
          <ac:picMkLst>
            <pc:docMk/>
            <pc:sldMk cId="723251939" sldId="283"/>
            <ac:picMk id="10" creationId="{81C97981-5DDB-23FC-F157-30D2B1F7619C}"/>
          </ac:picMkLst>
        </pc:picChg>
        <pc:picChg chg="del">
          <ac:chgData name="Lindner, Abigail" userId="S::arlindner@wpi.edu::63d53220-a4f1-427e-9ec9-a84517b4a65b" providerId="AD" clId="Web-{5873663E-7914-7637-9075-C21B3FE33414}" dt="2024-06-19T02:52:12.857" v="283"/>
          <ac:picMkLst>
            <pc:docMk/>
            <pc:sldMk cId="723251939" sldId="283"/>
            <ac:picMk id="11" creationId="{94EA7911-01B3-F9EA-FEE8-2E9EAA02260A}"/>
          </ac:picMkLst>
        </pc:picChg>
        <pc:picChg chg="add">
          <ac:chgData name="Lindner, Abigail" userId="S::arlindner@wpi.edu::63d53220-a4f1-427e-9ec9-a84517b4a65b" providerId="AD" clId="Web-{5873663E-7914-7637-9075-C21B3FE33414}" dt="2024-06-19T02:52:13.435" v="286"/>
          <ac:picMkLst>
            <pc:docMk/>
            <pc:sldMk cId="723251939" sldId="283"/>
            <ac:picMk id="13" creationId="{078C14DF-8B4B-08DC-4260-C5B8D468AB42}"/>
          </ac:picMkLst>
        </pc:picChg>
      </pc:sldChg>
      <pc:sldChg chg="addSp delSp modSp add ord replId">
        <pc:chgData name="Lindner, Abigail" userId="S::arlindner@wpi.edu::63d53220-a4f1-427e-9ec9-a84517b4a65b" providerId="AD" clId="Web-{5873663E-7914-7637-9075-C21B3FE33414}" dt="2024-06-19T10:51:29.059" v="1607"/>
        <pc:sldMkLst>
          <pc:docMk/>
          <pc:sldMk cId="2536073432" sldId="284"/>
        </pc:sldMkLst>
        <pc:spChg chg="add del mod">
          <ac:chgData name="Lindner, Abigail" userId="S::arlindner@wpi.edu::63d53220-a4f1-427e-9ec9-a84517b4a65b" providerId="AD" clId="Web-{5873663E-7914-7637-9075-C21B3FE33414}" dt="2024-06-19T10:51:29.059" v="1607"/>
          <ac:spMkLst>
            <pc:docMk/>
            <pc:sldMk cId="2536073432" sldId="284"/>
            <ac:spMk id="2" creationId="{4CFFC3CF-920B-3000-8D24-4DD5E543B6EF}"/>
          </ac:spMkLst>
        </pc:spChg>
        <pc:spChg chg="mod">
          <ac:chgData name="Lindner, Abigail" userId="S::arlindner@wpi.edu::63d53220-a4f1-427e-9ec9-a84517b4a65b" providerId="AD" clId="Web-{5873663E-7914-7637-9075-C21B3FE33414}" dt="2024-06-19T02:53:00.688" v="295" actId="20577"/>
          <ac:spMkLst>
            <pc:docMk/>
            <pc:sldMk cId="2536073432" sldId="284"/>
            <ac:spMk id="3" creationId="{E3FB230F-3BF2-AE42-3AA6-71317712DA1D}"/>
          </ac:spMkLst>
        </pc:spChg>
        <pc:spChg chg="mod">
          <ac:chgData name="Lindner, Abigail" userId="S::arlindner@wpi.edu::63d53220-a4f1-427e-9ec9-a84517b4a65b" providerId="AD" clId="Web-{5873663E-7914-7637-9075-C21B3FE33414}" dt="2024-06-19T10:50:37.759" v="1586" actId="20577"/>
          <ac:spMkLst>
            <pc:docMk/>
            <pc:sldMk cId="2536073432" sldId="284"/>
            <ac:spMk id="4" creationId="{853699D9-2BB5-84B4-7B22-A2E996FFF19B}"/>
          </ac:spMkLst>
        </pc:spChg>
        <pc:spChg chg="del">
          <ac:chgData name="Lindner, Abigail" userId="S::arlindner@wpi.edu::63d53220-a4f1-427e-9ec9-a84517b4a65b" providerId="AD" clId="Web-{5873663E-7914-7637-9075-C21B3FE33414}" dt="2024-06-19T02:53:36.049" v="318"/>
          <ac:spMkLst>
            <pc:docMk/>
            <pc:sldMk cId="2536073432" sldId="284"/>
            <ac:spMk id="6" creationId="{251F45F5-F68C-71F4-A147-4A56D4E0BB28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338" v="429"/>
          <ac:spMkLst>
            <pc:docMk/>
            <pc:sldMk cId="2536073432" sldId="284"/>
            <ac:spMk id="7" creationId="{3BC2944D-C8D9-D498-A861-FF680523875E}"/>
          </ac:spMkLst>
        </pc:spChg>
        <pc:spChg chg="del">
          <ac:chgData name="Lindner, Abigail" userId="S::arlindner@wpi.edu::63d53220-a4f1-427e-9ec9-a84517b4a65b" providerId="AD" clId="Web-{5873663E-7914-7637-9075-C21B3FE33414}" dt="2024-06-19T02:53:36.049" v="317"/>
          <ac:spMkLst>
            <pc:docMk/>
            <pc:sldMk cId="2536073432" sldId="284"/>
            <ac:spMk id="8" creationId="{3DB1E3AA-BE0B-AF22-215F-7590C6238E6E}"/>
          </ac:spMkLst>
        </pc:spChg>
        <pc:spChg chg="del">
          <ac:chgData name="Lindner, Abigail" userId="S::arlindner@wpi.edu::63d53220-a4f1-427e-9ec9-a84517b4a65b" providerId="AD" clId="Web-{5873663E-7914-7637-9075-C21B3FE33414}" dt="2024-06-19T02:53:36.049" v="316"/>
          <ac:spMkLst>
            <pc:docMk/>
            <pc:sldMk cId="2536073432" sldId="284"/>
            <ac:spMk id="10" creationId="{4C89BA73-4A6E-40E6-ECA3-5EB7DC52BAEF}"/>
          </ac:spMkLst>
        </pc:spChg>
        <pc:spChg chg="mod">
          <ac:chgData name="Lindner, Abigail" userId="S::arlindner@wpi.edu::63d53220-a4f1-427e-9ec9-a84517b4a65b" providerId="AD" clId="Web-{5873663E-7914-7637-9075-C21B3FE33414}" dt="2024-06-19T02:55:25.867" v="428" actId="14100"/>
          <ac:spMkLst>
            <pc:docMk/>
            <pc:sldMk cId="2536073432" sldId="284"/>
            <ac:spMk id="14" creationId="{77BA401E-36BB-28B5-F7BB-86C643DDCF80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354" v="433"/>
          <ac:spMkLst>
            <pc:docMk/>
            <pc:sldMk cId="2536073432" sldId="284"/>
            <ac:spMk id="18" creationId="{4B7D43FB-59FD-A1B6-507D-139AB798EFB0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369" v="434"/>
          <ac:spMkLst>
            <pc:docMk/>
            <pc:sldMk cId="2536073432" sldId="284"/>
            <ac:spMk id="20" creationId="{99333528-6D01-FFF3-D088-62261C66439F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369" v="435"/>
          <ac:spMkLst>
            <pc:docMk/>
            <pc:sldMk cId="2536073432" sldId="284"/>
            <ac:spMk id="22" creationId="{E3381174-FEE4-6AD0-DF68-CA6CA1B26650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385" v="436"/>
          <ac:spMkLst>
            <pc:docMk/>
            <pc:sldMk cId="2536073432" sldId="284"/>
            <ac:spMk id="24" creationId="{CDDA5D9C-AA41-5576-E630-55E8770C33C9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385" v="437"/>
          <ac:spMkLst>
            <pc:docMk/>
            <pc:sldMk cId="2536073432" sldId="284"/>
            <ac:spMk id="26" creationId="{62C64650-1B2F-3A9E-225E-D3B19D46CFEE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401" v="438"/>
          <ac:spMkLst>
            <pc:docMk/>
            <pc:sldMk cId="2536073432" sldId="284"/>
            <ac:spMk id="28" creationId="{F4470A17-0C6C-7577-6D7A-21C7905B1DC9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432" v="442"/>
          <ac:spMkLst>
            <pc:docMk/>
            <pc:sldMk cId="2536073432" sldId="284"/>
            <ac:spMk id="36" creationId="{C3C75CD8-A495-967B-EA27-753067DB3DC7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447" v="443"/>
          <ac:spMkLst>
            <pc:docMk/>
            <pc:sldMk cId="2536073432" sldId="284"/>
            <ac:spMk id="38" creationId="{6748E92A-B863-AC35-C648-67DA4224EDE8}"/>
          </ac:spMkLst>
        </pc:spChg>
        <pc:spChg chg="add">
          <ac:chgData name="Lindner, Abigail" userId="S::arlindner@wpi.edu::63d53220-a4f1-427e-9ec9-a84517b4a65b" providerId="AD" clId="Web-{5873663E-7914-7637-9075-C21B3FE33414}" dt="2024-06-19T02:56:04.447" v="444"/>
          <ac:spMkLst>
            <pc:docMk/>
            <pc:sldMk cId="2536073432" sldId="284"/>
            <ac:spMk id="40" creationId="{9B7D418B-17E2-3A49-E9FD-C6234A351B92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536073432" sldId="284"/>
            <ac:spMk id="46" creationId="{49152E46-1DF6-74E8-B154-2ABE6A662A84}"/>
          </ac:spMkLst>
        </pc:spChg>
        <pc:grpChg chg="add del mod">
          <ac:chgData name="Lindner, Abigail" userId="S::arlindner@wpi.edu::63d53220-a4f1-427e-9ec9-a84517b4a65b" providerId="AD" clId="Web-{5873663E-7914-7637-9075-C21B3FE33414}" dt="2024-06-19T02:56:31.699" v="451"/>
          <ac:grpSpMkLst>
            <pc:docMk/>
            <pc:sldMk cId="2536073432" sldId="284"/>
            <ac:grpSpMk id="45" creationId="{DC5AD8A5-A4C3-5BBE-53CB-FBA6F76E63D7}"/>
          </ac:grpSpMkLst>
        </pc:grpChg>
        <pc:picChg chg="add">
          <ac:chgData name="Lindner, Abigail" userId="S::arlindner@wpi.edu::63d53220-a4f1-427e-9ec9-a84517b4a65b" providerId="AD" clId="Web-{5873663E-7914-7637-9075-C21B3FE33414}" dt="2024-06-19T02:56:04.463" v="445"/>
          <ac:picMkLst>
            <pc:docMk/>
            <pc:sldMk cId="2536073432" sldId="284"/>
            <ac:picMk id="42" creationId="{AA9E120D-1F58-A68B-5ADC-7A1CD06CA867}"/>
          </ac:picMkLst>
        </pc:picChg>
        <pc:picChg chg="add">
          <ac:chgData name="Lindner, Abigail" userId="S::arlindner@wpi.edu::63d53220-a4f1-427e-9ec9-a84517b4a65b" providerId="AD" clId="Web-{5873663E-7914-7637-9075-C21B3FE33414}" dt="2024-06-19T02:56:04.479" v="446"/>
          <ac:picMkLst>
            <pc:docMk/>
            <pc:sldMk cId="2536073432" sldId="284"/>
            <ac:picMk id="44" creationId="{3F898886-C261-5DF2-72F3-BF772BBDCD48}"/>
          </ac:picMkLst>
        </pc:picChg>
        <pc:cxnChg chg="add">
          <ac:chgData name="Lindner, Abigail" userId="S::arlindner@wpi.edu::63d53220-a4f1-427e-9ec9-a84517b4a65b" providerId="AD" clId="Web-{5873663E-7914-7637-9075-C21B3FE33414}" dt="2024-06-19T02:56:04.338" v="430"/>
          <ac:cxnSpMkLst>
            <pc:docMk/>
            <pc:sldMk cId="2536073432" sldId="284"/>
            <ac:cxnSpMk id="11" creationId="{3F5A4A39-1AD7-A9F7-D123-E495D495A9E0}"/>
          </ac:cxnSpMkLst>
        </pc:cxnChg>
        <pc:cxnChg chg="add">
          <ac:chgData name="Lindner, Abigail" userId="S::arlindner@wpi.edu::63d53220-a4f1-427e-9ec9-a84517b4a65b" providerId="AD" clId="Web-{5873663E-7914-7637-9075-C21B3FE33414}" dt="2024-06-19T02:56:04.338" v="431"/>
          <ac:cxnSpMkLst>
            <pc:docMk/>
            <pc:sldMk cId="2536073432" sldId="284"/>
            <ac:cxnSpMk id="13" creationId="{E0D07340-9472-C0A6-632F-8BEFB7FD7D4F}"/>
          </ac:cxnSpMkLst>
        </pc:cxnChg>
        <pc:cxnChg chg="add">
          <ac:chgData name="Lindner, Abigail" userId="S::arlindner@wpi.edu::63d53220-a4f1-427e-9ec9-a84517b4a65b" providerId="AD" clId="Web-{5873663E-7914-7637-9075-C21B3FE33414}" dt="2024-06-19T02:56:04.354" v="432"/>
          <ac:cxnSpMkLst>
            <pc:docMk/>
            <pc:sldMk cId="2536073432" sldId="284"/>
            <ac:cxnSpMk id="16" creationId="{E426B17E-D951-F534-F025-57B474E0AC6A}"/>
          </ac:cxnSpMkLst>
        </pc:cxnChg>
        <pc:cxnChg chg="add">
          <ac:chgData name="Lindner, Abigail" userId="S::arlindner@wpi.edu::63d53220-a4f1-427e-9ec9-a84517b4a65b" providerId="AD" clId="Web-{5873663E-7914-7637-9075-C21B3FE33414}" dt="2024-06-19T02:56:04.401" v="439"/>
          <ac:cxnSpMkLst>
            <pc:docMk/>
            <pc:sldMk cId="2536073432" sldId="284"/>
            <ac:cxnSpMk id="30" creationId="{6887C1E1-9B74-23AA-2DA8-2672BA2F40B4}"/>
          </ac:cxnSpMkLst>
        </pc:cxnChg>
        <pc:cxnChg chg="add">
          <ac:chgData name="Lindner, Abigail" userId="S::arlindner@wpi.edu::63d53220-a4f1-427e-9ec9-a84517b4a65b" providerId="AD" clId="Web-{5873663E-7914-7637-9075-C21B3FE33414}" dt="2024-06-19T02:56:04.416" v="440"/>
          <ac:cxnSpMkLst>
            <pc:docMk/>
            <pc:sldMk cId="2536073432" sldId="284"/>
            <ac:cxnSpMk id="32" creationId="{0E97A806-CE42-2667-5159-C17879D61A55}"/>
          </ac:cxnSpMkLst>
        </pc:cxnChg>
        <pc:cxnChg chg="add">
          <ac:chgData name="Lindner, Abigail" userId="S::arlindner@wpi.edu::63d53220-a4f1-427e-9ec9-a84517b4a65b" providerId="AD" clId="Web-{5873663E-7914-7637-9075-C21B3FE33414}" dt="2024-06-19T02:56:04.416" v="441"/>
          <ac:cxnSpMkLst>
            <pc:docMk/>
            <pc:sldMk cId="2536073432" sldId="284"/>
            <ac:cxnSpMk id="34" creationId="{634A3283-C6B9-CBE6-B740-ABA4CB48F4A5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10:51:19.324" v="1605" actId="20577"/>
        <pc:sldMkLst>
          <pc:docMk/>
          <pc:sldMk cId="3190397475" sldId="285"/>
        </pc:sldMkLst>
        <pc:spChg chg="mod">
          <ac:chgData name="Lindner, Abigail" userId="S::arlindner@wpi.edu::63d53220-a4f1-427e-9ec9-a84517b4a65b" providerId="AD" clId="Web-{5873663E-7914-7637-9075-C21B3FE33414}" dt="2024-06-19T10:51:19.324" v="1605" actId="20577"/>
          <ac:spMkLst>
            <pc:docMk/>
            <pc:sldMk cId="3190397475" sldId="285"/>
            <ac:spMk id="2" creationId="{4CFFC3CF-920B-3000-8D24-4DD5E543B6EF}"/>
          </ac:spMkLst>
        </pc:spChg>
        <pc:spChg chg="mod">
          <ac:chgData name="Lindner, Abigail" userId="S::arlindner@wpi.edu::63d53220-a4f1-427e-9ec9-a84517b4a65b" providerId="AD" clId="Web-{5873663E-7914-7637-9075-C21B3FE33414}" dt="2024-06-19T10:51:12.230" v="1602" actId="20577"/>
          <ac:spMkLst>
            <pc:docMk/>
            <pc:sldMk cId="3190397475" sldId="285"/>
            <ac:spMk id="4" creationId="{853699D9-2BB5-84B4-7B22-A2E996FFF19B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190397475" sldId="285"/>
            <ac:spMk id="5" creationId="{FF33B063-18D3-71BF-A25F-EE23C2EC6E70}"/>
          </ac:spMkLst>
        </pc:spChg>
      </pc:sldChg>
      <pc:sldChg chg="addSp delSp modSp add or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632304612" sldId="286"/>
        </pc:sldMkLst>
        <pc:spChg chg="add mod">
          <ac:chgData name="Lindner, Abigail" userId="S::arlindner@wpi.edu::63d53220-a4f1-427e-9ec9-a84517b4a65b" providerId="AD" clId="Web-{5873663E-7914-7637-9075-C21B3FE33414}" dt="2024-06-19T02:58:14.720" v="465" actId="14100"/>
          <ac:spMkLst>
            <pc:docMk/>
            <pc:sldMk cId="1632304612" sldId="286"/>
            <ac:spMk id="2" creationId="{FC72E353-AB02-AF7D-0FC8-306C16DA1024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03:29.705" v="669"/>
          <ac:spMkLst>
            <pc:docMk/>
            <pc:sldMk cId="1632304612" sldId="286"/>
            <ac:spMk id="5" creationId="{6184A4D5-4E67-4483-0CFF-7101B2266F0E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03:29.705" v="667"/>
          <ac:spMkLst>
            <pc:docMk/>
            <pc:sldMk cId="1632304612" sldId="286"/>
            <ac:spMk id="8" creationId="{E5B16DB6-A7C4-AEE6-244A-43540F77F29D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00:51.775" v="583"/>
          <ac:spMkLst>
            <pc:docMk/>
            <pc:sldMk cId="1632304612" sldId="286"/>
            <ac:spMk id="9" creationId="{AB8199E2-8218-048F-813B-B65CE17EE7E9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03:29.705" v="665"/>
          <ac:spMkLst>
            <pc:docMk/>
            <pc:sldMk cId="1632304612" sldId="286"/>
            <ac:spMk id="11" creationId="{D4AAEE43-8D2E-96AC-8FA1-3B39CBCB9713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03:29.705" v="664"/>
          <ac:spMkLst>
            <pc:docMk/>
            <pc:sldMk cId="1632304612" sldId="286"/>
            <ac:spMk id="12" creationId="{7B8549FB-3106-B873-CB32-ED0648C0A265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632304612" sldId="286"/>
            <ac:spMk id="15" creationId="{A1A67D87-D100-53AB-503B-B45A6795331E}"/>
          </ac:spMkLst>
        </pc:spChg>
        <pc:spChg chg="mod">
          <ac:chgData name="Lindner, Abigail" userId="S::arlindner@wpi.edu::63d53220-a4f1-427e-9ec9-a84517b4a65b" providerId="AD" clId="Web-{5873663E-7914-7637-9075-C21B3FE33414}" dt="2024-06-19T02:57:52.359" v="458" actId="14100"/>
          <ac:spMkLst>
            <pc:docMk/>
            <pc:sldMk cId="1632304612" sldId="286"/>
            <ac:spMk id="17" creationId="{A23E438E-586F-C759-99CB-7D58D6CC48A3}"/>
          </ac:spMkLst>
        </pc:spChg>
        <pc:picChg chg="mod modCrop">
          <ac:chgData name="Lindner, Abigail" userId="S::arlindner@wpi.edu::63d53220-a4f1-427e-9ec9-a84517b4a65b" providerId="AD" clId="Web-{5873663E-7914-7637-9075-C21B3FE33414}" dt="2024-06-19T02:58:01.672" v="462"/>
          <ac:picMkLst>
            <pc:docMk/>
            <pc:sldMk cId="1632304612" sldId="286"/>
            <ac:picMk id="4" creationId="{A81E1EAD-9140-F335-C889-3AA7D55D1D94}"/>
          </ac:picMkLst>
        </pc:picChg>
        <pc:picChg chg="del">
          <ac:chgData name="Lindner, Abigail" userId="S::arlindner@wpi.edu::63d53220-a4f1-427e-9ec9-a84517b4a65b" providerId="AD" clId="Web-{5873663E-7914-7637-9075-C21B3FE33414}" dt="2024-06-19T02:57:03.857" v="455"/>
          <ac:picMkLst>
            <pc:docMk/>
            <pc:sldMk cId="1632304612" sldId="286"/>
            <ac:picMk id="6" creationId="{F4931BE3-FA62-C5F3-F9B7-A222541A0F0F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3:03:29.705" v="668"/>
          <ac:picMkLst>
            <pc:docMk/>
            <pc:sldMk cId="1632304612" sldId="286"/>
            <ac:picMk id="7" creationId="{2D0C5672-6E53-8106-D29D-8E6AF83BB087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3:03:29.705" v="666"/>
          <ac:picMkLst>
            <pc:docMk/>
            <pc:sldMk cId="1632304612" sldId="286"/>
            <ac:picMk id="10" creationId="{B6BD60A4-D0EA-4716-31CD-AE11B64F7205}"/>
          </ac:picMkLst>
        </pc:picChg>
        <pc:picChg chg="mod">
          <ac:chgData name="Lindner, Abigail" userId="S::arlindner@wpi.edu::63d53220-a4f1-427e-9ec9-a84517b4a65b" providerId="AD" clId="Web-{5873663E-7914-7637-9075-C21B3FE33414}" dt="2024-06-19T02:58:22.017" v="466" actId="1076"/>
          <ac:picMkLst>
            <pc:docMk/>
            <pc:sldMk cId="1632304612" sldId="286"/>
            <ac:picMk id="13" creationId="{A49551F6-593D-07D8-532E-BBB3DA4BDB82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3:03:29.705" v="663"/>
          <ac:picMkLst>
            <pc:docMk/>
            <pc:sldMk cId="1632304612" sldId="286"/>
            <ac:picMk id="14" creationId="{F9DF608F-0124-83E8-79DF-9E92B38F1AE4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196439935" sldId="287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196439935" sldId="287"/>
            <ac:spMk id="3" creationId="{A327DDC7-7AEF-94DA-46C4-B7C31665D825}"/>
          </ac:spMkLst>
        </pc:spChg>
        <pc:spChg chg="del">
          <ac:chgData name="Lindner, Abigail" userId="S::arlindner@wpi.edu::63d53220-a4f1-427e-9ec9-a84517b4a65b" providerId="AD" clId="Web-{5873663E-7914-7637-9075-C21B3FE33414}" dt="2024-06-19T03:03:38.305" v="674"/>
          <ac:spMkLst>
            <pc:docMk/>
            <pc:sldMk cId="1196439935" sldId="287"/>
            <ac:spMk id="8" creationId="{E5B16DB6-A7C4-AEE6-244A-43540F77F29D}"/>
          </ac:spMkLst>
        </pc:spChg>
        <pc:spChg chg="del">
          <ac:chgData name="Lindner, Abigail" userId="S::arlindner@wpi.edu::63d53220-a4f1-427e-9ec9-a84517b4a65b" providerId="AD" clId="Web-{5873663E-7914-7637-9075-C21B3FE33414}" dt="2024-06-19T03:03:38.305" v="672"/>
          <ac:spMkLst>
            <pc:docMk/>
            <pc:sldMk cId="1196439935" sldId="287"/>
            <ac:spMk id="11" creationId="{D4AAEE43-8D2E-96AC-8FA1-3B39CBCB9713}"/>
          </ac:spMkLst>
        </pc:spChg>
        <pc:spChg chg="del">
          <ac:chgData name="Lindner, Abigail" userId="S::arlindner@wpi.edu::63d53220-a4f1-427e-9ec9-a84517b4a65b" providerId="AD" clId="Web-{5873663E-7914-7637-9075-C21B3FE33414}" dt="2024-06-19T03:03:38.305" v="671"/>
          <ac:spMkLst>
            <pc:docMk/>
            <pc:sldMk cId="1196439935" sldId="287"/>
            <ac:spMk id="12" creationId="{7B8549FB-3106-B873-CB32-ED0648C0A265}"/>
          </ac:spMkLst>
        </pc:spChg>
        <pc:picChg chg="del">
          <ac:chgData name="Lindner, Abigail" userId="S::arlindner@wpi.edu::63d53220-a4f1-427e-9ec9-a84517b4a65b" providerId="AD" clId="Web-{5873663E-7914-7637-9075-C21B3FE33414}" dt="2024-06-19T03:03:38.305" v="673"/>
          <ac:picMkLst>
            <pc:docMk/>
            <pc:sldMk cId="1196439935" sldId="287"/>
            <ac:picMk id="10" creationId="{B6BD60A4-D0EA-4716-31CD-AE11B64F7205}"/>
          </ac:picMkLst>
        </pc:picChg>
        <pc:picChg chg="del">
          <ac:chgData name="Lindner, Abigail" userId="S::arlindner@wpi.edu::63d53220-a4f1-427e-9ec9-a84517b4a65b" providerId="AD" clId="Web-{5873663E-7914-7637-9075-C21B3FE33414}" dt="2024-06-19T03:03:38.305" v="670"/>
          <ac:picMkLst>
            <pc:docMk/>
            <pc:sldMk cId="1196439935" sldId="287"/>
            <ac:picMk id="14" creationId="{F9DF608F-0124-83E8-79DF-9E92B38F1AE4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980803010" sldId="288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980803010" sldId="288"/>
            <ac:spMk id="3" creationId="{00B02C8A-41F0-7C49-DE7F-A37FFCF96023}"/>
          </ac:spMkLst>
        </pc:spChg>
        <pc:spChg chg="del">
          <ac:chgData name="Lindner, Abigail" userId="S::arlindner@wpi.edu::63d53220-a4f1-427e-9ec9-a84517b4a65b" providerId="AD" clId="Web-{5873663E-7914-7637-9075-C21B3FE33414}" dt="2024-06-19T03:04:33.073" v="684"/>
          <ac:spMkLst>
            <pc:docMk/>
            <pc:sldMk cId="1980803010" sldId="288"/>
            <ac:spMk id="11" creationId="{D4AAEE43-8D2E-96AC-8FA1-3B39CBCB9713}"/>
          </ac:spMkLst>
        </pc:spChg>
        <pc:spChg chg="del">
          <ac:chgData name="Lindner, Abigail" userId="S::arlindner@wpi.edu::63d53220-a4f1-427e-9ec9-a84517b4a65b" providerId="AD" clId="Web-{5873663E-7914-7637-9075-C21B3FE33414}" dt="2024-06-19T03:03:48.337" v="677"/>
          <ac:spMkLst>
            <pc:docMk/>
            <pc:sldMk cId="1980803010" sldId="288"/>
            <ac:spMk id="12" creationId="{7B8549FB-3106-B873-CB32-ED0648C0A265}"/>
          </ac:spMkLst>
        </pc:spChg>
        <pc:picChg chg="del">
          <ac:chgData name="Lindner, Abigail" userId="S::arlindner@wpi.edu::63d53220-a4f1-427e-9ec9-a84517b4a65b" providerId="AD" clId="Web-{5873663E-7914-7637-9075-C21B3FE33414}" dt="2024-06-19T03:04:33.073" v="685"/>
          <ac:picMkLst>
            <pc:docMk/>
            <pc:sldMk cId="1980803010" sldId="288"/>
            <ac:picMk id="10" creationId="{B6BD60A4-D0EA-4716-31CD-AE11B64F7205}"/>
          </ac:picMkLst>
        </pc:picChg>
        <pc:picChg chg="del">
          <ac:chgData name="Lindner, Abigail" userId="S::arlindner@wpi.edu::63d53220-a4f1-427e-9ec9-a84517b4a65b" providerId="AD" clId="Web-{5873663E-7914-7637-9075-C21B3FE33414}" dt="2024-06-19T03:03:48.337" v="676"/>
          <ac:picMkLst>
            <pc:docMk/>
            <pc:sldMk cId="1980803010" sldId="288"/>
            <ac:picMk id="14" creationId="{F9DF608F-0124-83E8-79DF-9E92B38F1AE4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3069290132" sldId="289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069290132" sldId="289"/>
            <ac:spMk id="3" creationId="{3D9228D6-F44D-7438-F0DA-452D6F55461E}"/>
          </ac:spMkLst>
        </pc:spChg>
        <pc:spChg chg="del">
          <ac:chgData name="Lindner, Abigail" userId="S::arlindner@wpi.edu::63d53220-a4f1-427e-9ec9-a84517b4a65b" providerId="AD" clId="Web-{5873663E-7914-7637-9075-C21B3FE33414}" dt="2024-06-19T03:04:19.432" v="683"/>
          <ac:spMkLst>
            <pc:docMk/>
            <pc:sldMk cId="3069290132" sldId="289"/>
            <ac:spMk id="12" creationId="{7B8549FB-3106-B873-CB32-ED0648C0A265}"/>
          </ac:spMkLst>
        </pc:spChg>
        <pc:picChg chg="del">
          <ac:chgData name="Lindner, Abigail" userId="S::arlindner@wpi.edu::63d53220-a4f1-427e-9ec9-a84517b4a65b" providerId="AD" clId="Web-{5873663E-7914-7637-9075-C21B3FE33414}" dt="2024-06-19T03:04:19.432" v="682"/>
          <ac:picMkLst>
            <pc:docMk/>
            <pc:sldMk cId="3069290132" sldId="289"/>
            <ac:picMk id="14" creationId="{F9DF608F-0124-83E8-79DF-9E92B38F1AE4}"/>
          </ac:picMkLst>
        </pc:picChg>
      </pc:sldChg>
      <pc:sldChg chg="delSp add del replId">
        <pc:chgData name="Lindner, Abigail" userId="S::arlindner@wpi.edu::63d53220-a4f1-427e-9ec9-a84517b4a65b" providerId="AD" clId="Web-{5873663E-7914-7637-9075-C21B3FE33414}" dt="2024-06-19T03:04:08.478" v="680"/>
        <pc:sldMkLst>
          <pc:docMk/>
          <pc:sldMk cId="937151124" sldId="290"/>
        </pc:sldMkLst>
        <pc:spChg chg="del">
          <ac:chgData name="Lindner, Abigail" userId="S::arlindner@wpi.edu::63d53220-a4f1-427e-9ec9-a84517b4a65b" providerId="AD" clId="Web-{5873663E-7914-7637-9075-C21B3FE33414}" dt="2024-06-19T03:04:03.837" v="679"/>
          <ac:spMkLst>
            <pc:docMk/>
            <pc:sldMk cId="937151124" sldId="290"/>
            <ac:spMk id="12" creationId="{7B8549FB-3106-B873-CB32-ED0648C0A265}"/>
          </ac:spMkLst>
        </pc:spChg>
        <pc:picChg chg="del">
          <ac:chgData name="Lindner, Abigail" userId="S::arlindner@wpi.edu::63d53220-a4f1-427e-9ec9-a84517b4a65b" providerId="AD" clId="Web-{5873663E-7914-7637-9075-C21B3FE33414}" dt="2024-06-19T03:04:03.837" v="678"/>
          <ac:picMkLst>
            <pc:docMk/>
            <pc:sldMk cId="937151124" sldId="290"/>
            <ac:picMk id="14" creationId="{F9DF608F-0124-83E8-79DF-9E92B38F1AE4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529467779" sldId="290"/>
        </pc:sldMkLst>
        <pc:spChg chg="add del">
          <ac:chgData name="Lindner, Abigail" userId="S::arlindner@wpi.edu::63d53220-a4f1-427e-9ec9-a84517b4a65b" providerId="AD" clId="Web-{5873663E-7914-7637-9075-C21B3FE33414}" dt="2024-06-19T03:06:50.299" v="778"/>
          <ac:spMkLst>
            <pc:docMk/>
            <pc:sldMk cId="1529467779" sldId="290"/>
            <ac:spMk id="3" creationId="{F2800F7A-436E-A572-2627-6AFC46527822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529467779" sldId="290"/>
            <ac:spMk id="6" creationId="{F02629B1-A357-D791-C54D-109051EEC8D8}"/>
          </ac:spMkLst>
        </pc:spChg>
      </pc:sldChg>
      <pc:sldChg chg="addSp delSp modSp add or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4032831478" sldId="291"/>
        </pc:sldMkLst>
        <pc:spChg chg="mod">
          <ac:chgData name="Lindner, Abigail" userId="S::arlindner@wpi.edu::63d53220-a4f1-427e-9ec9-a84517b4a65b" providerId="AD" clId="Web-{5873663E-7914-7637-9075-C21B3FE33414}" dt="2024-06-19T03:06:16.219" v="768" actId="1076"/>
          <ac:spMkLst>
            <pc:docMk/>
            <pc:sldMk cId="4032831478" sldId="291"/>
            <ac:spMk id="2" creationId="{898D8C27-1F0F-8E7E-E0D2-F7B6C9FA16C1}"/>
          </ac:spMkLst>
        </pc:spChg>
        <pc:spChg chg="mod">
          <ac:chgData name="Lindner, Abigail" userId="S::arlindner@wpi.edu::63d53220-a4f1-427e-9ec9-a84517b4a65b" providerId="AD" clId="Web-{5873663E-7914-7637-9075-C21B3FE33414}" dt="2024-06-19T03:06:16.235" v="769" actId="1076"/>
          <ac:spMkLst>
            <pc:docMk/>
            <pc:sldMk cId="4032831478" sldId="291"/>
            <ac:spMk id="3" creationId="{92929374-947E-FB59-18F9-5A4A2FF685B8}"/>
          </ac:spMkLst>
        </pc:spChg>
        <pc:spChg chg="add mod">
          <ac:chgData name="Lindner, Abigail" userId="S::arlindner@wpi.edu::63d53220-a4f1-427e-9ec9-a84517b4a65b" providerId="AD" clId="Web-{5873663E-7914-7637-9075-C21B3FE33414}" dt="2024-06-19T03:06:10.313" v="767" actId="1076"/>
          <ac:spMkLst>
            <pc:docMk/>
            <pc:sldMk cId="4032831478" sldId="291"/>
            <ac:spMk id="10" creationId="{68EB5D80-FA42-5093-7E5F-20F87CD8BD9D}"/>
          </ac:spMkLst>
        </pc:spChg>
        <pc:spChg chg="add mod">
          <ac:chgData name="Lindner, Abigail" userId="S::arlindner@wpi.edu::63d53220-a4f1-427e-9ec9-a84517b4a65b" providerId="AD" clId="Web-{5873663E-7914-7637-9075-C21B3FE33414}" dt="2024-06-19T03:06:10.297" v="766" actId="1076"/>
          <ac:spMkLst>
            <pc:docMk/>
            <pc:sldMk cId="4032831478" sldId="291"/>
            <ac:spMk id="12" creationId="{E16F3651-D459-9E68-6839-3F0EE2F9B21E}"/>
          </ac:spMkLst>
        </pc:spChg>
        <pc:spChg chg="add mod">
          <ac:chgData name="Lindner, Abigail" userId="S::arlindner@wpi.edu::63d53220-a4f1-427e-9ec9-a84517b4a65b" providerId="AD" clId="Web-{5873663E-7914-7637-9075-C21B3FE33414}" dt="2024-06-19T03:06:34.002" v="774" actId="14100"/>
          <ac:spMkLst>
            <pc:docMk/>
            <pc:sldMk cId="4032831478" sldId="291"/>
            <ac:spMk id="14" creationId="{547F000A-8DA5-28D8-4E30-C9A6FFBF859A}"/>
          </ac:spMkLst>
        </pc:spChg>
        <pc:spChg chg="del">
          <ac:chgData name="Lindner, Abigail" userId="S::arlindner@wpi.edu::63d53220-a4f1-427e-9ec9-a84517b4a65b" providerId="AD" clId="Web-{5873663E-7914-7637-9075-C21B3FE33414}" dt="2024-06-19T03:05:13.622" v="696"/>
          <ac:spMkLst>
            <pc:docMk/>
            <pc:sldMk cId="4032831478" sldId="291"/>
            <ac:spMk id="16" creationId="{0C98F4B1-4B84-FB86-1C5F-CC258AF36CCE}"/>
          </ac:spMkLst>
        </pc:spChg>
        <pc:spChg chg="del">
          <ac:chgData name="Lindner, Abigail" userId="S::arlindner@wpi.edu::63d53220-a4f1-427e-9ec9-a84517b4a65b" providerId="AD" clId="Web-{5873663E-7914-7637-9075-C21B3FE33414}" dt="2024-06-19T03:05:13.622" v="695"/>
          <ac:spMkLst>
            <pc:docMk/>
            <pc:sldMk cId="4032831478" sldId="291"/>
            <ac:spMk id="17" creationId="{A23E438E-586F-C759-99CB-7D58D6CC48A3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10:22.279" v="906"/>
          <ac:spMkLst>
            <pc:docMk/>
            <pc:sldMk cId="4032831478" sldId="291"/>
            <ac:spMk id="18" creationId="{BED0B4FB-2FE2-0B6A-A66C-CC6A15DC18B2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06:57.565" v="782"/>
          <ac:spMkLst>
            <pc:docMk/>
            <pc:sldMk cId="4032831478" sldId="291"/>
            <ac:spMk id="20" creationId="{C4D487C6-BE3F-3B84-3E72-71F4AB2AE156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10:22.279" v="905"/>
          <ac:spMkLst>
            <pc:docMk/>
            <pc:sldMk cId="4032831478" sldId="291"/>
            <ac:spMk id="24" creationId="{26EB11B1-56E3-BDB2-A1C2-D25C3C2778CE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10:22.279" v="904"/>
          <ac:spMkLst>
            <pc:docMk/>
            <pc:sldMk cId="4032831478" sldId="291"/>
            <ac:spMk id="25" creationId="{19B05519-8AF7-442E-B936-F04E603EBDA8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10:22.279" v="902"/>
          <ac:spMkLst>
            <pc:docMk/>
            <pc:sldMk cId="4032831478" sldId="291"/>
            <ac:spMk id="27" creationId="{C78FD990-DB56-B4D4-D7B0-C732060634AF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4032831478" sldId="291"/>
            <ac:spMk id="28" creationId="{3119CB93-773D-EF98-C546-E06CAFFE3D8C}"/>
          </ac:spMkLst>
        </pc:spChg>
        <pc:picChg chg="del">
          <ac:chgData name="Lindner, Abigail" userId="S::arlindner@wpi.edu::63d53220-a4f1-427e-9ec9-a84517b4a65b" providerId="AD" clId="Web-{5873663E-7914-7637-9075-C21B3FE33414}" dt="2024-06-19T03:05:13.622" v="694"/>
          <ac:picMkLst>
            <pc:docMk/>
            <pc:sldMk cId="4032831478" sldId="291"/>
            <ac:picMk id="4" creationId="{A81E1EAD-9140-F335-C889-3AA7D55D1D94}"/>
          </ac:picMkLst>
        </pc:picChg>
        <pc:picChg chg="del">
          <ac:chgData name="Lindner, Abigail" userId="S::arlindner@wpi.edu::63d53220-a4f1-427e-9ec9-a84517b4a65b" providerId="AD" clId="Web-{5873663E-7914-7637-9075-C21B3FE33414}" dt="2024-06-19T03:05:13.622" v="693"/>
          <ac:picMkLst>
            <pc:docMk/>
            <pc:sldMk cId="4032831478" sldId="291"/>
            <ac:picMk id="6" creationId="{F4931BE3-FA62-C5F3-F9B7-A222541A0F0F}"/>
          </ac:picMkLst>
        </pc:picChg>
        <pc:picChg chg="del">
          <ac:chgData name="Lindner, Abigail" userId="S::arlindner@wpi.edu::63d53220-a4f1-427e-9ec9-a84517b4a65b" providerId="AD" clId="Web-{5873663E-7914-7637-9075-C21B3FE33414}" dt="2024-06-19T03:05:02.684" v="688"/>
          <ac:picMkLst>
            <pc:docMk/>
            <pc:sldMk cId="4032831478" sldId="291"/>
            <ac:picMk id="7" creationId="{0039C71A-00A2-3491-99DB-075C1E4FA4EA}"/>
          </ac:picMkLst>
        </pc:picChg>
        <pc:picChg chg="mod modCrop">
          <ac:chgData name="Lindner, Abigail" userId="S::arlindner@wpi.edu::63d53220-a4f1-427e-9ec9-a84517b4a65b" providerId="AD" clId="Web-{5873663E-7914-7637-9075-C21B3FE33414}" dt="2024-06-19T03:06:16.235" v="770" actId="1076"/>
          <ac:picMkLst>
            <pc:docMk/>
            <pc:sldMk cId="4032831478" sldId="291"/>
            <ac:picMk id="8" creationId="{5D35EAA2-CBCD-6997-6AE4-500B068E9744}"/>
          </ac:picMkLst>
        </pc:picChg>
        <pc:picChg chg="del">
          <ac:chgData name="Lindner, Abigail" userId="S::arlindner@wpi.edu::63d53220-a4f1-427e-9ec9-a84517b4a65b" providerId="AD" clId="Web-{5873663E-7914-7637-9075-C21B3FE33414}" dt="2024-06-19T03:05:04.231" v="689"/>
          <ac:picMkLst>
            <pc:docMk/>
            <pc:sldMk cId="4032831478" sldId="291"/>
            <ac:picMk id="9" creationId="{C0E12E33-6955-2EA9-8910-81F0F4819B68}"/>
          </ac:picMkLst>
        </pc:picChg>
        <pc:picChg chg="mod">
          <ac:chgData name="Lindner, Abigail" userId="S::arlindner@wpi.edu::63d53220-a4f1-427e-9ec9-a84517b4a65b" providerId="AD" clId="Web-{5873663E-7914-7637-9075-C21B3FE33414}" dt="2024-06-19T03:06:22.470" v="771" actId="1076"/>
          <ac:picMkLst>
            <pc:docMk/>
            <pc:sldMk cId="4032831478" sldId="291"/>
            <ac:picMk id="13" creationId="{078C14DF-8B4B-08DC-4260-C5B8D468AB42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3:10:24.842" v="907"/>
          <ac:picMkLst>
            <pc:docMk/>
            <pc:sldMk cId="4032831478" sldId="291"/>
            <ac:picMk id="22" creationId="{B587DB03-3C2A-5188-13D7-B49BE6D748DF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3:10:22.279" v="903"/>
          <ac:picMkLst>
            <pc:docMk/>
            <pc:sldMk cId="4032831478" sldId="291"/>
            <ac:picMk id="26" creationId="{E9904C27-0788-B223-5379-298F822015E9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172742356" sldId="292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172742356" sldId="292"/>
            <ac:spMk id="4" creationId="{2A673D71-33D5-9FC2-67C6-48207E1A0DF0}"/>
          </ac:spMkLst>
        </pc:spChg>
        <pc:spChg chg="del">
          <ac:chgData name="Lindner, Abigail" userId="S::arlindner@wpi.edu::63d53220-a4f1-427e-9ec9-a84517b4a65b" providerId="AD" clId="Web-{5873663E-7914-7637-9075-C21B3FE33414}" dt="2024-06-19T03:10:29.405" v="911"/>
          <ac:spMkLst>
            <pc:docMk/>
            <pc:sldMk cId="1172742356" sldId="292"/>
            <ac:spMk id="24" creationId="{26EB11B1-56E3-BDB2-A1C2-D25C3C2778CE}"/>
          </ac:spMkLst>
        </pc:spChg>
        <pc:spChg chg="del">
          <ac:chgData name="Lindner, Abigail" userId="S::arlindner@wpi.edu::63d53220-a4f1-427e-9ec9-a84517b4a65b" providerId="AD" clId="Web-{5873663E-7914-7637-9075-C21B3FE33414}" dt="2024-06-19T03:10:29.405" v="910"/>
          <ac:spMkLst>
            <pc:docMk/>
            <pc:sldMk cId="1172742356" sldId="292"/>
            <ac:spMk id="25" creationId="{19B05519-8AF7-442E-B936-F04E603EBDA8}"/>
          </ac:spMkLst>
        </pc:spChg>
        <pc:spChg chg="del">
          <ac:chgData name="Lindner, Abigail" userId="S::arlindner@wpi.edu::63d53220-a4f1-427e-9ec9-a84517b4a65b" providerId="AD" clId="Web-{5873663E-7914-7637-9075-C21B3FE33414}" dt="2024-06-19T03:10:29.389" v="908"/>
          <ac:spMkLst>
            <pc:docMk/>
            <pc:sldMk cId="1172742356" sldId="292"/>
            <ac:spMk id="27" creationId="{C78FD990-DB56-B4D4-D7B0-C732060634AF}"/>
          </ac:spMkLst>
        </pc:spChg>
        <pc:picChg chg="del">
          <ac:chgData name="Lindner, Abigail" userId="S::arlindner@wpi.edu::63d53220-a4f1-427e-9ec9-a84517b4a65b" providerId="AD" clId="Web-{5873663E-7914-7637-9075-C21B3FE33414}" dt="2024-06-19T03:10:29.405" v="909"/>
          <ac:picMkLst>
            <pc:docMk/>
            <pc:sldMk cId="1172742356" sldId="292"/>
            <ac:picMk id="26" creationId="{E9904C27-0788-B223-5379-298F822015E9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4229060193" sldId="293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4229060193" sldId="293"/>
            <ac:spMk id="4" creationId="{C26A9EF9-0A4B-0F0E-54DD-B8CC4FF110C2}"/>
          </ac:spMkLst>
        </pc:spChg>
        <pc:spChg chg="mod">
          <ac:chgData name="Lindner, Abigail" userId="S::arlindner@wpi.edu::63d53220-a4f1-427e-9ec9-a84517b4a65b" providerId="AD" clId="Web-{5873663E-7914-7637-9075-C21B3FE33414}" dt="2024-06-19T03:10:55.609" v="917" actId="20577"/>
          <ac:spMkLst>
            <pc:docMk/>
            <pc:sldMk cId="4229060193" sldId="293"/>
            <ac:spMk id="24" creationId="{26EB11B1-56E3-BDB2-A1C2-D25C3C2778CE}"/>
          </ac:spMkLst>
        </pc:spChg>
        <pc:spChg chg="del">
          <ac:chgData name="Lindner, Abigail" userId="S::arlindner@wpi.edu::63d53220-a4f1-427e-9ec9-a84517b4a65b" providerId="AD" clId="Web-{5873663E-7914-7637-9075-C21B3FE33414}" dt="2024-06-19T03:10:58.547" v="920"/>
          <ac:spMkLst>
            <pc:docMk/>
            <pc:sldMk cId="4229060193" sldId="293"/>
            <ac:spMk id="25" creationId="{19B05519-8AF7-442E-B936-F04E603EBDA8}"/>
          </ac:spMkLst>
        </pc:spChg>
        <pc:spChg chg="del">
          <ac:chgData name="Lindner, Abigail" userId="S::arlindner@wpi.edu::63d53220-a4f1-427e-9ec9-a84517b4a65b" providerId="AD" clId="Web-{5873663E-7914-7637-9075-C21B3FE33414}" dt="2024-06-19T03:10:58.547" v="918"/>
          <ac:spMkLst>
            <pc:docMk/>
            <pc:sldMk cId="4229060193" sldId="293"/>
            <ac:spMk id="27" creationId="{C78FD990-DB56-B4D4-D7B0-C732060634AF}"/>
          </ac:spMkLst>
        </pc:spChg>
        <pc:picChg chg="del">
          <ac:chgData name="Lindner, Abigail" userId="S::arlindner@wpi.edu::63d53220-a4f1-427e-9ec9-a84517b4a65b" providerId="AD" clId="Web-{5873663E-7914-7637-9075-C21B3FE33414}" dt="2024-06-19T03:10:58.547" v="919"/>
          <ac:picMkLst>
            <pc:docMk/>
            <pc:sldMk cId="4229060193" sldId="293"/>
            <ac:picMk id="26" creationId="{E9904C27-0788-B223-5379-298F822015E9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4154070851" sldId="294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4154070851" sldId="294"/>
            <ac:spMk id="4" creationId="{DC0CCDF6-C456-C771-3B34-68E0DFF4F7D9}"/>
          </ac:spMkLst>
        </pc:spChg>
        <pc:spChg chg="del">
          <ac:chgData name="Lindner, Abigail" userId="S::arlindner@wpi.edu::63d53220-a4f1-427e-9ec9-a84517b4a65b" providerId="AD" clId="Web-{5873663E-7914-7637-9075-C21B3FE33414}" dt="2024-06-19T03:11:11.329" v="924"/>
          <ac:spMkLst>
            <pc:docMk/>
            <pc:sldMk cId="4154070851" sldId="294"/>
            <ac:spMk id="27" creationId="{C78FD990-DB56-B4D4-D7B0-C732060634AF}"/>
          </ac:spMkLst>
        </pc:sp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775543455" sldId="295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775543455" sldId="295"/>
            <ac:spMk id="4" creationId="{0C0C80D1-3644-F6D5-D6C1-5579EED96A02}"/>
          </ac:spMkLst>
        </pc:spChg>
        <pc:spChg chg="mod">
          <ac:chgData name="Lindner, Abigail" userId="S::arlindner@wpi.edu::63d53220-a4f1-427e-9ec9-a84517b4a65b" providerId="AD" clId="Web-{5873663E-7914-7637-9075-C21B3FE33414}" dt="2024-06-19T03:11:20.939" v="926" actId="20577"/>
          <ac:spMkLst>
            <pc:docMk/>
            <pc:sldMk cId="1775543455" sldId="295"/>
            <ac:spMk id="27" creationId="{C78FD990-DB56-B4D4-D7B0-C732060634AF}"/>
          </ac:spMkLst>
        </pc:sp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708424544" sldId="296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708424544" sldId="296"/>
            <ac:spMk id="4" creationId="{EE76F763-0F4C-820E-6B60-20021D8D00EA}"/>
          </ac:spMkLst>
        </pc:spChg>
        <pc:spChg chg="del">
          <ac:chgData name="Lindner, Abigail" userId="S::arlindner@wpi.edu::63d53220-a4f1-427e-9ec9-a84517b4a65b" providerId="AD" clId="Web-{5873663E-7914-7637-9075-C21B3FE33414}" dt="2024-06-19T03:11:03.422" v="923"/>
          <ac:spMkLst>
            <pc:docMk/>
            <pc:sldMk cId="708424544" sldId="296"/>
            <ac:spMk id="25" creationId="{19B05519-8AF7-442E-B936-F04E603EBDA8}"/>
          </ac:spMkLst>
        </pc:spChg>
        <pc:spChg chg="del">
          <ac:chgData name="Lindner, Abigail" userId="S::arlindner@wpi.edu::63d53220-a4f1-427e-9ec9-a84517b4a65b" providerId="AD" clId="Web-{5873663E-7914-7637-9075-C21B3FE33414}" dt="2024-06-19T03:11:03.422" v="921"/>
          <ac:spMkLst>
            <pc:docMk/>
            <pc:sldMk cId="708424544" sldId="296"/>
            <ac:spMk id="27" creationId="{C78FD990-DB56-B4D4-D7B0-C732060634AF}"/>
          </ac:spMkLst>
        </pc:spChg>
        <pc:picChg chg="del">
          <ac:chgData name="Lindner, Abigail" userId="S::arlindner@wpi.edu::63d53220-a4f1-427e-9ec9-a84517b4a65b" providerId="AD" clId="Web-{5873663E-7914-7637-9075-C21B3FE33414}" dt="2024-06-19T03:11:03.422" v="922"/>
          <ac:picMkLst>
            <pc:docMk/>
            <pc:sldMk cId="708424544" sldId="296"/>
            <ac:picMk id="26" creationId="{E9904C27-0788-B223-5379-298F822015E9}"/>
          </ac:picMkLst>
        </pc:picChg>
      </pc:sldChg>
      <pc:sldChg chg="addSp delSp modSp add or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32282015" sldId="297"/>
        </pc:sldMkLst>
        <pc:spChg chg="add mod">
          <ac:chgData name="Lindner, Abigail" userId="S::arlindner@wpi.edu::63d53220-a4f1-427e-9ec9-a84517b4a65b" providerId="AD" clId="Web-{5873663E-7914-7637-9075-C21B3FE33414}" dt="2024-06-19T03:16:44.987" v="1043" actId="1076"/>
          <ac:spMkLst>
            <pc:docMk/>
            <pc:sldMk cId="132282015" sldId="297"/>
            <ac:spMk id="4" creationId="{C0F0F094-DCFB-A97B-45AD-B851E28053BE}"/>
          </ac:spMkLst>
        </pc:spChg>
        <pc:spChg chg="add mod">
          <ac:chgData name="Lindner, Abigail" userId="S::arlindner@wpi.edu::63d53220-a4f1-427e-9ec9-a84517b4a65b" providerId="AD" clId="Web-{5873663E-7914-7637-9075-C21B3FE33414}" dt="2024-06-19T03:15:19.076" v="1037" actId="20577"/>
          <ac:spMkLst>
            <pc:docMk/>
            <pc:sldMk cId="132282015" sldId="297"/>
            <ac:spMk id="7" creationId="{F3BC40AE-E06A-1781-BB0E-92D7DEE4879F}"/>
          </ac:spMkLst>
        </pc:spChg>
        <pc:spChg chg="add del">
          <ac:chgData name="Lindner, Abigail" userId="S::arlindner@wpi.edu::63d53220-a4f1-427e-9ec9-a84517b4a65b" providerId="AD" clId="Web-{5873663E-7914-7637-9075-C21B3FE33414}" dt="2024-06-19T03:16:32.018" v="1040"/>
          <ac:spMkLst>
            <pc:docMk/>
            <pc:sldMk cId="132282015" sldId="297"/>
            <ac:spMk id="9" creationId="{A23E438E-586F-C759-99CB-7D58D6CC48A3}"/>
          </ac:spMkLst>
        </pc:spChg>
        <pc:spChg chg="add mod">
          <ac:chgData name="Lindner, Abigail" userId="S::arlindner@wpi.edu::63d53220-a4f1-427e-9ec9-a84517b4a65b" providerId="AD" clId="Web-{5873663E-7914-7637-9075-C21B3FE33414}" dt="2024-06-19T03:17:16.957" v="1058" actId="20577"/>
          <ac:spMkLst>
            <pc:docMk/>
            <pc:sldMk cId="132282015" sldId="297"/>
            <ac:spMk id="10" creationId="{DF9ABA0C-156C-C9EE-9181-0D0743980EA9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24:00.807" v="1231"/>
          <ac:spMkLst>
            <pc:docMk/>
            <pc:sldMk cId="132282015" sldId="297"/>
            <ac:spMk id="11" creationId="{A6AFA6A5-0FAD-0864-13AF-6567BDF90DE9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24:09.229" v="1233"/>
          <ac:spMkLst>
            <pc:docMk/>
            <pc:sldMk cId="132282015" sldId="297"/>
            <ac:spMk id="13" creationId="{8AEF3DA0-AFB6-87ED-B8C7-D3B8A6ED60FE}"/>
          </ac:spMkLst>
        </pc:spChg>
        <pc:spChg chg="del mod ord">
          <ac:chgData name="Lindner, Abigail" userId="S::arlindner@wpi.edu::63d53220-a4f1-427e-9ec9-a84517b4a65b" providerId="AD" clId="Web-{5873663E-7914-7637-9075-C21B3FE33414}" dt="2024-06-19T03:24:28.277" v="1240"/>
          <ac:spMkLst>
            <pc:docMk/>
            <pc:sldMk cId="132282015" sldId="297"/>
            <ac:spMk id="17" creationId="{A23E438E-586F-C759-99CB-7D58D6CC48A3}"/>
          </ac:spMkLst>
        </pc:spChg>
        <pc:spChg chg="add del mod ord">
          <ac:chgData name="Lindner, Abigail" userId="S::arlindner@wpi.edu::63d53220-a4f1-427e-9ec9-a84517b4a65b" providerId="AD" clId="Web-{5873663E-7914-7637-9075-C21B3FE33414}" dt="2024-06-19T03:24:09.229" v="1234"/>
          <ac:spMkLst>
            <pc:docMk/>
            <pc:sldMk cId="132282015" sldId="297"/>
            <ac:spMk id="18" creationId="{F44F4F59-B87C-A31C-604F-B3C5A86AE127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24:00.807" v="1229"/>
          <ac:spMkLst>
            <pc:docMk/>
            <pc:sldMk cId="132282015" sldId="297"/>
            <ac:spMk id="20" creationId="{5D1DDA7B-729F-8F85-C83E-798AA50BFE0A}"/>
          </ac:spMkLst>
        </pc:spChg>
        <pc:spChg chg="add ord">
          <ac:chgData name="Lindner, Abigail" userId="S::arlindner@wpi.edu::63d53220-a4f1-427e-9ec9-a84517b4a65b" providerId="AD" clId="Web-{5873663E-7914-7637-9075-C21B3FE33414}" dt="2024-06-19T03:24:32.762" v="1242"/>
          <ac:spMkLst>
            <pc:docMk/>
            <pc:sldMk cId="132282015" sldId="297"/>
            <ac:spMk id="23" creationId="{32B226C7-EEFB-6B5F-4D73-1548031CFC75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32282015" sldId="297"/>
            <ac:spMk id="24" creationId="{B7AD9177-B22C-1FEB-AEFF-29B5DC757932}"/>
          </ac:spMkLst>
        </pc:spChg>
        <pc:picChg chg="add mod">
          <ac:chgData name="Lindner, Abigail" userId="S::arlindner@wpi.edu::63d53220-a4f1-427e-9ec9-a84517b4a65b" providerId="AD" clId="Web-{5873663E-7914-7637-9075-C21B3FE33414}" dt="2024-06-19T03:12:47.428" v="933" actId="14100"/>
          <ac:picMkLst>
            <pc:docMk/>
            <pc:sldMk cId="132282015" sldId="297"/>
            <ac:picMk id="2" creationId="{ED4B4B03-34CD-DAE8-8B7A-B815EAC992BD}"/>
          </ac:picMkLst>
        </pc:picChg>
        <pc:picChg chg="add mod modCrop">
          <ac:chgData name="Lindner, Abigail" userId="S::arlindner@wpi.edu::63d53220-a4f1-427e-9ec9-a84517b4a65b" providerId="AD" clId="Web-{5873663E-7914-7637-9075-C21B3FE33414}" dt="2024-06-19T03:14:54.997" v="1004" actId="1076"/>
          <ac:picMkLst>
            <pc:docMk/>
            <pc:sldMk cId="132282015" sldId="297"/>
            <ac:picMk id="5" creationId="{6D8F4F44-8E9C-0659-84BA-6FD1EE650536}"/>
          </ac:picMkLst>
        </pc:picChg>
        <pc:picChg chg="add mod modCrop">
          <ac:chgData name="Lindner, Abigail" userId="S::arlindner@wpi.edu::63d53220-a4f1-427e-9ec9-a84517b4a65b" providerId="AD" clId="Web-{5873663E-7914-7637-9075-C21B3FE33414}" dt="2024-06-19T03:14:57.716" v="1005" actId="1076"/>
          <ac:picMkLst>
            <pc:docMk/>
            <pc:sldMk cId="132282015" sldId="297"/>
            <ac:picMk id="6" creationId="{64D443D9-BF99-38F2-43EF-A1E064907290}"/>
          </ac:picMkLst>
        </pc:picChg>
        <pc:picChg chg="add mod">
          <ac:chgData name="Lindner, Abigail" userId="S::arlindner@wpi.edu::63d53220-a4f1-427e-9ec9-a84517b4a65b" providerId="AD" clId="Web-{5873663E-7914-7637-9075-C21B3FE33414}" dt="2024-06-19T03:17:21.723" v="1059" actId="1076"/>
          <ac:picMkLst>
            <pc:docMk/>
            <pc:sldMk cId="132282015" sldId="297"/>
            <ac:picMk id="8" creationId="{F934C6BA-C18E-9DE4-BF09-226106A20646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03:24:00.807" v="1230"/>
          <ac:picMkLst>
            <pc:docMk/>
            <pc:sldMk cId="132282015" sldId="297"/>
            <ac:picMk id="12" creationId="{8AE8497B-4DDC-9D99-D154-CD8690DD07D2}"/>
          </ac:picMkLst>
        </pc:picChg>
        <pc:picChg chg="add del mod modCrop">
          <ac:chgData name="Lindner, Abigail" userId="S::arlindner@wpi.edu::63d53220-a4f1-427e-9ec9-a84517b4a65b" providerId="AD" clId="Web-{5873663E-7914-7637-9075-C21B3FE33414}" dt="2024-06-19T03:24:09.229" v="1232"/>
          <ac:picMkLst>
            <pc:docMk/>
            <pc:sldMk cId="132282015" sldId="297"/>
            <ac:picMk id="14" creationId="{4BCD50D4-A66F-8A1D-A746-F958FD550D33}"/>
          </ac:picMkLst>
        </pc:picChg>
        <pc:picChg chg="del">
          <ac:chgData name="Lindner, Abigail" userId="S::arlindner@wpi.edu::63d53220-a4f1-427e-9ec9-a84517b4a65b" providerId="AD" clId="Web-{5873663E-7914-7637-9075-C21B3FE33414}" dt="2024-06-19T03:12:18.301" v="929"/>
          <ac:picMkLst>
            <pc:docMk/>
            <pc:sldMk cId="132282015" sldId="297"/>
            <ac:picMk id="15" creationId="{B54E76AE-3DC0-9334-6EDB-CFBC2F83785A}"/>
          </ac:picMkLst>
        </pc:picChg>
        <pc:inkChg chg="add">
          <ac:chgData name="Lindner, Abigail" userId="S::arlindner@wpi.edu::63d53220-a4f1-427e-9ec9-a84517b4a65b" providerId="AD" clId="Web-{5873663E-7914-7637-9075-C21B3FE33414}" dt="2024-06-19T03:22:17.333" v="1186"/>
          <ac:inkMkLst>
            <pc:docMk/>
            <pc:sldMk cId="132282015" sldId="297"/>
            <ac:inkMk id="21" creationId="{25E76E61-CD9A-3C79-3B4E-1EB3201FE76D}"/>
          </ac:inkMkLst>
        </pc:inkChg>
        <pc:cxnChg chg="add del mod">
          <ac:chgData name="Lindner, Abigail" userId="S::arlindner@wpi.edu::63d53220-a4f1-427e-9ec9-a84517b4a65b" providerId="AD" clId="Web-{5873663E-7914-7637-9075-C21B3FE33414}" dt="2024-06-19T03:24:23.495" v="1238"/>
          <ac:cxnSpMkLst>
            <pc:docMk/>
            <pc:sldMk cId="132282015" sldId="297"/>
            <ac:cxnSpMk id="19" creationId="{DA294421-9066-1273-C07E-7B5ED48B18D9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2384814868" sldId="298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384814868" sldId="298"/>
            <ac:spMk id="3" creationId="{ACC25006-3AD0-AA43-5CD4-2977E3AE13F7}"/>
          </ac:spMkLst>
        </pc:spChg>
        <pc:spChg chg="del">
          <ac:chgData name="Lindner, Abigail" userId="S::arlindner@wpi.edu::63d53220-a4f1-427e-9ec9-a84517b4a65b" providerId="AD" clId="Web-{5873663E-7914-7637-9075-C21B3FE33414}" dt="2024-06-19T03:22:48.022" v="1192"/>
          <ac:spMkLst>
            <pc:docMk/>
            <pc:sldMk cId="2384814868" sldId="298"/>
            <ac:spMk id="4" creationId="{C0F0F094-DCFB-A97B-45AD-B851E28053BE}"/>
          </ac:spMkLst>
        </pc:spChg>
        <pc:spChg chg="del">
          <ac:chgData name="Lindner, Abigail" userId="S::arlindner@wpi.edu::63d53220-a4f1-427e-9ec9-a84517b4a65b" providerId="AD" clId="Web-{5873663E-7914-7637-9075-C21B3FE33414}" dt="2024-06-19T03:22:51.022" v="1193"/>
          <ac:spMkLst>
            <pc:docMk/>
            <pc:sldMk cId="2384814868" sldId="298"/>
            <ac:spMk id="7" creationId="{F3BC40AE-E06A-1781-BB0E-92D7DEE4879F}"/>
          </ac:spMkLst>
        </pc:spChg>
        <pc:spChg chg="del mod">
          <ac:chgData name="Lindner, Abigail" userId="S::arlindner@wpi.edu::63d53220-a4f1-427e-9ec9-a84517b4a65b" providerId="AD" clId="Web-{5873663E-7914-7637-9075-C21B3FE33414}" dt="2024-06-19T03:23:06.882" v="1201"/>
          <ac:spMkLst>
            <pc:docMk/>
            <pc:sldMk cId="2384814868" sldId="298"/>
            <ac:spMk id="10" creationId="{DF9ABA0C-156C-C9EE-9181-0D0743980EA9}"/>
          </ac:spMkLst>
        </pc:spChg>
        <pc:spChg chg="del">
          <ac:chgData name="Lindner, Abigail" userId="S::arlindner@wpi.edu::63d53220-a4f1-427e-9ec9-a84517b4a65b" providerId="AD" clId="Web-{5873663E-7914-7637-9075-C21B3FE33414}" dt="2024-06-19T03:23:10.085" v="1203"/>
          <ac:spMkLst>
            <pc:docMk/>
            <pc:sldMk cId="2384814868" sldId="298"/>
            <ac:spMk id="11" creationId="{A6AFA6A5-0FAD-0864-13AF-6567BDF90DE9}"/>
          </ac:spMkLst>
        </pc:spChg>
        <pc:spChg chg="del">
          <ac:chgData name="Lindner, Abigail" userId="S::arlindner@wpi.edu::63d53220-a4f1-427e-9ec9-a84517b4a65b" providerId="AD" clId="Web-{5873663E-7914-7637-9075-C21B3FE33414}" dt="2024-06-19T03:23:13.414" v="1205"/>
          <ac:spMkLst>
            <pc:docMk/>
            <pc:sldMk cId="2384814868" sldId="298"/>
            <ac:spMk id="13" creationId="{8AEF3DA0-AFB6-87ED-B8C7-D3B8A6ED60FE}"/>
          </ac:spMkLst>
        </pc:spChg>
        <pc:spChg chg="del">
          <ac:chgData name="Lindner, Abigail" userId="S::arlindner@wpi.edu::63d53220-a4f1-427e-9ec9-a84517b4a65b" providerId="AD" clId="Web-{5873663E-7914-7637-9075-C21B3FE33414}" dt="2024-06-19T03:23:13.414" v="1206"/>
          <ac:spMkLst>
            <pc:docMk/>
            <pc:sldMk cId="2384814868" sldId="298"/>
            <ac:spMk id="18" creationId="{F44F4F59-B87C-A31C-604F-B3C5A86AE127}"/>
          </ac:spMkLst>
        </pc:spChg>
        <pc:spChg chg="del mod">
          <ac:chgData name="Lindner, Abigail" userId="S::arlindner@wpi.edu::63d53220-a4f1-427e-9ec9-a84517b4a65b" providerId="AD" clId="Web-{5873663E-7914-7637-9075-C21B3FE33414}" dt="2024-06-19T03:22:57.225" v="1197"/>
          <ac:spMkLst>
            <pc:docMk/>
            <pc:sldMk cId="2384814868" sldId="298"/>
            <ac:spMk id="20" creationId="{5D1DDA7B-729F-8F85-C83E-798AA50BFE0A}"/>
          </ac:spMkLst>
        </pc:spChg>
        <pc:picChg chg="del">
          <ac:chgData name="Lindner, Abigail" userId="S::arlindner@wpi.edu::63d53220-a4f1-427e-9ec9-a84517b4a65b" providerId="AD" clId="Web-{5873663E-7914-7637-9075-C21B3FE33414}" dt="2024-06-19T03:22:52.397" v="1194"/>
          <ac:picMkLst>
            <pc:docMk/>
            <pc:sldMk cId="2384814868" sldId="298"/>
            <ac:picMk id="5" creationId="{6D8F4F44-8E9C-0659-84BA-6FD1EE650536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2:53.928" v="1195"/>
          <ac:picMkLst>
            <pc:docMk/>
            <pc:sldMk cId="2384814868" sldId="298"/>
            <ac:picMk id="6" creationId="{64D443D9-BF99-38F2-43EF-A1E064907290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3:08.195" v="1202"/>
          <ac:picMkLst>
            <pc:docMk/>
            <pc:sldMk cId="2384814868" sldId="298"/>
            <ac:picMk id="8" creationId="{F934C6BA-C18E-9DE4-BF09-226106A20646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2:59.913" v="1199"/>
          <ac:picMkLst>
            <pc:docMk/>
            <pc:sldMk cId="2384814868" sldId="298"/>
            <ac:picMk id="12" creationId="{8AE8497B-4DDC-9D99-D154-CD8690DD07D2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3:13.414" v="1204"/>
          <ac:picMkLst>
            <pc:docMk/>
            <pc:sldMk cId="2384814868" sldId="298"/>
            <ac:picMk id="14" creationId="{4BCD50D4-A66F-8A1D-A746-F958FD550D33}"/>
          </ac:picMkLst>
        </pc:picChg>
        <pc:cxnChg chg="del">
          <ac:chgData name="Lindner, Abigail" userId="S::arlindner@wpi.edu::63d53220-a4f1-427e-9ec9-a84517b4a65b" providerId="AD" clId="Web-{5873663E-7914-7637-9075-C21B3FE33414}" dt="2024-06-19T03:22:58.850" v="1198"/>
          <ac:cxnSpMkLst>
            <pc:docMk/>
            <pc:sldMk cId="2384814868" sldId="298"/>
            <ac:cxnSpMk id="19" creationId="{DA294421-9066-1273-C07E-7B5ED48B18D9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2198558443" sldId="299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198558443" sldId="299"/>
            <ac:spMk id="3" creationId="{8DAAEDFB-BB5C-84E8-70D9-C15733A5291D}"/>
          </ac:spMkLst>
        </pc:spChg>
        <pc:spChg chg="del">
          <ac:chgData name="Lindner, Abigail" userId="S::arlindner@wpi.edu::63d53220-a4f1-427e-9ec9-a84517b4a65b" providerId="AD" clId="Web-{5873663E-7914-7637-9075-C21B3FE33414}" dt="2024-06-19T03:23:31.868" v="1214"/>
          <ac:spMkLst>
            <pc:docMk/>
            <pc:sldMk cId="2198558443" sldId="299"/>
            <ac:spMk id="7" creationId="{F3BC40AE-E06A-1781-BB0E-92D7DEE4879F}"/>
          </ac:spMkLst>
        </pc:spChg>
        <pc:spChg chg="del">
          <ac:chgData name="Lindner, Abigail" userId="S::arlindner@wpi.edu::63d53220-a4f1-427e-9ec9-a84517b4a65b" providerId="AD" clId="Web-{5873663E-7914-7637-9075-C21B3FE33414}" dt="2024-06-19T03:23:31.868" v="1213"/>
          <ac:spMkLst>
            <pc:docMk/>
            <pc:sldMk cId="2198558443" sldId="299"/>
            <ac:spMk id="10" creationId="{DF9ABA0C-156C-C9EE-9181-0D0743980EA9}"/>
          </ac:spMkLst>
        </pc:spChg>
        <pc:spChg chg="del">
          <ac:chgData name="Lindner, Abigail" userId="S::arlindner@wpi.edu::63d53220-a4f1-427e-9ec9-a84517b4a65b" providerId="AD" clId="Web-{5873663E-7914-7637-9075-C21B3FE33414}" dt="2024-06-19T03:23:31.868" v="1212"/>
          <ac:spMkLst>
            <pc:docMk/>
            <pc:sldMk cId="2198558443" sldId="299"/>
            <ac:spMk id="11" creationId="{A6AFA6A5-0FAD-0864-13AF-6567BDF90DE9}"/>
          </ac:spMkLst>
        </pc:spChg>
        <pc:spChg chg="del">
          <ac:chgData name="Lindner, Abigail" userId="S::arlindner@wpi.edu::63d53220-a4f1-427e-9ec9-a84517b4a65b" providerId="AD" clId="Web-{5873663E-7914-7637-9075-C21B3FE33414}" dt="2024-06-19T03:23:17.570" v="1208"/>
          <ac:spMkLst>
            <pc:docMk/>
            <pc:sldMk cId="2198558443" sldId="299"/>
            <ac:spMk id="13" creationId="{8AEF3DA0-AFB6-87ED-B8C7-D3B8A6ED60FE}"/>
          </ac:spMkLst>
        </pc:spChg>
        <pc:spChg chg="del">
          <ac:chgData name="Lindner, Abigail" userId="S::arlindner@wpi.edu::63d53220-a4f1-427e-9ec9-a84517b4a65b" providerId="AD" clId="Web-{5873663E-7914-7637-9075-C21B3FE33414}" dt="2024-06-19T03:23:17.586" v="1209"/>
          <ac:spMkLst>
            <pc:docMk/>
            <pc:sldMk cId="2198558443" sldId="299"/>
            <ac:spMk id="18" creationId="{F44F4F59-B87C-A31C-604F-B3C5A86AE127}"/>
          </ac:spMkLst>
        </pc:spChg>
        <pc:spChg chg="del">
          <ac:chgData name="Lindner, Abigail" userId="S::arlindner@wpi.edu::63d53220-a4f1-427e-9ec9-a84517b4a65b" providerId="AD" clId="Web-{5873663E-7914-7637-9075-C21B3FE33414}" dt="2024-06-19T03:23:31.868" v="1210"/>
          <ac:spMkLst>
            <pc:docMk/>
            <pc:sldMk cId="2198558443" sldId="299"/>
            <ac:spMk id="20" creationId="{5D1DDA7B-729F-8F85-C83E-798AA50BFE0A}"/>
          </ac:spMkLst>
        </pc:spChg>
        <pc:picChg chg="del">
          <ac:chgData name="Lindner, Abigail" userId="S::arlindner@wpi.edu::63d53220-a4f1-427e-9ec9-a84517b4a65b" providerId="AD" clId="Web-{5873663E-7914-7637-9075-C21B3FE33414}" dt="2024-06-19T03:23:33.571" v="1216"/>
          <ac:picMkLst>
            <pc:docMk/>
            <pc:sldMk cId="2198558443" sldId="299"/>
            <ac:picMk id="6" creationId="{64D443D9-BF99-38F2-43EF-A1E064907290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3:33.571" v="1215"/>
          <ac:picMkLst>
            <pc:docMk/>
            <pc:sldMk cId="2198558443" sldId="299"/>
            <ac:picMk id="8" creationId="{F934C6BA-C18E-9DE4-BF09-226106A20646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3:31.868" v="1211"/>
          <ac:picMkLst>
            <pc:docMk/>
            <pc:sldMk cId="2198558443" sldId="299"/>
            <ac:picMk id="12" creationId="{8AE8497B-4DDC-9D99-D154-CD8690DD07D2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3:17.570" v="1207"/>
          <ac:picMkLst>
            <pc:docMk/>
            <pc:sldMk cId="2198558443" sldId="299"/>
            <ac:picMk id="14" creationId="{4BCD50D4-A66F-8A1D-A746-F958FD550D33}"/>
          </ac:picMkLst>
        </pc:picChg>
        <pc:cxnChg chg="del">
          <ac:chgData name="Lindner, Abigail" userId="S::arlindner@wpi.edu::63d53220-a4f1-427e-9ec9-a84517b4a65b" providerId="AD" clId="Web-{5873663E-7914-7637-9075-C21B3FE33414}" dt="2024-06-19T03:23:34.774" v="1217"/>
          <ac:cxnSpMkLst>
            <pc:docMk/>
            <pc:sldMk cId="2198558443" sldId="299"/>
            <ac:cxnSpMk id="19" creationId="{DA294421-9066-1273-C07E-7B5ED48B18D9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074330519" sldId="300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074330519" sldId="300"/>
            <ac:spMk id="3" creationId="{03C0A2CF-B8C6-961C-323D-6BE43D7E3A33}"/>
          </ac:spMkLst>
        </pc:spChg>
        <pc:spChg chg="del">
          <ac:chgData name="Lindner, Abigail" userId="S::arlindner@wpi.edu::63d53220-a4f1-427e-9ec9-a84517b4a65b" providerId="AD" clId="Web-{5873663E-7914-7637-9075-C21B3FE33414}" dt="2024-06-19T03:23:45.290" v="1225"/>
          <ac:spMkLst>
            <pc:docMk/>
            <pc:sldMk cId="1074330519" sldId="300"/>
            <ac:spMk id="10" creationId="{DF9ABA0C-156C-C9EE-9181-0D0743980EA9}"/>
          </ac:spMkLst>
        </pc:spChg>
        <pc:spChg chg="del">
          <ac:chgData name="Lindner, Abigail" userId="S::arlindner@wpi.edu::63d53220-a4f1-427e-9ec9-a84517b4a65b" providerId="AD" clId="Web-{5873663E-7914-7637-9075-C21B3FE33414}" dt="2024-06-19T03:23:45.290" v="1224"/>
          <ac:spMkLst>
            <pc:docMk/>
            <pc:sldMk cId="1074330519" sldId="300"/>
            <ac:spMk id="11" creationId="{A6AFA6A5-0FAD-0864-13AF-6567BDF90DE9}"/>
          </ac:spMkLst>
        </pc:spChg>
        <pc:spChg chg="del">
          <ac:chgData name="Lindner, Abigail" userId="S::arlindner@wpi.edu::63d53220-a4f1-427e-9ec9-a84517b4a65b" providerId="AD" clId="Web-{5873663E-7914-7637-9075-C21B3FE33414}" dt="2024-06-19T03:23:40.540" v="1220"/>
          <ac:spMkLst>
            <pc:docMk/>
            <pc:sldMk cId="1074330519" sldId="300"/>
            <ac:spMk id="13" creationId="{8AEF3DA0-AFB6-87ED-B8C7-D3B8A6ED60FE}"/>
          </ac:spMkLst>
        </pc:spChg>
        <pc:spChg chg="del mod">
          <ac:chgData name="Lindner, Abigail" userId="S::arlindner@wpi.edu::63d53220-a4f1-427e-9ec9-a84517b4a65b" providerId="AD" clId="Web-{5873663E-7914-7637-9075-C21B3FE33414}" dt="2024-06-19T03:23:40.540" v="1221"/>
          <ac:spMkLst>
            <pc:docMk/>
            <pc:sldMk cId="1074330519" sldId="300"/>
            <ac:spMk id="18" creationId="{F44F4F59-B87C-A31C-604F-B3C5A86AE127}"/>
          </ac:spMkLst>
        </pc:spChg>
        <pc:spChg chg="del">
          <ac:chgData name="Lindner, Abigail" userId="S::arlindner@wpi.edu::63d53220-a4f1-427e-9ec9-a84517b4a65b" providerId="AD" clId="Web-{5873663E-7914-7637-9075-C21B3FE33414}" dt="2024-06-19T03:23:45.290" v="1222"/>
          <ac:spMkLst>
            <pc:docMk/>
            <pc:sldMk cId="1074330519" sldId="300"/>
            <ac:spMk id="20" creationId="{5D1DDA7B-729F-8F85-C83E-798AA50BFE0A}"/>
          </ac:spMkLst>
        </pc:spChg>
        <pc:picChg chg="del">
          <ac:chgData name="Lindner, Abigail" userId="S::arlindner@wpi.edu::63d53220-a4f1-427e-9ec9-a84517b4a65b" providerId="AD" clId="Web-{5873663E-7914-7637-9075-C21B3FE33414}" dt="2024-06-19T03:23:46.712" v="1226"/>
          <ac:picMkLst>
            <pc:docMk/>
            <pc:sldMk cId="1074330519" sldId="300"/>
            <ac:picMk id="8" creationId="{F934C6BA-C18E-9DE4-BF09-226106A20646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3:45.290" v="1223"/>
          <ac:picMkLst>
            <pc:docMk/>
            <pc:sldMk cId="1074330519" sldId="300"/>
            <ac:picMk id="12" creationId="{8AE8497B-4DDC-9D99-D154-CD8690DD07D2}"/>
          </ac:picMkLst>
        </pc:picChg>
        <pc:picChg chg="del">
          <ac:chgData name="Lindner, Abigail" userId="S::arlindner@wpi.edu::63d53220-a4f1-427e-9ec9-a84517b4a65b" providerId="AD" clId="Web-{5873663E-7914-7637-9075-C21B3FE33414}" dt="2024-06-19T03:23:40.540" v="1219"/>
          <ac:picMkLst>
            <pc:docMk/>
            <pc:sldMk cId="1074330519" sldId="300"/>
            <ac:picMk id="14" creationId="{4BCD50D4-A66F-8A1D-A746-F958FD550D33}"/>
          </ac:picMkLst>
        </pc:picChg>
        <pc:cxnChg chg="del">
          <ac:chgData name="Lindner, Abigail" userId="S::arlindner@wpi.edu::63d53220-a4f1-427e-9ec9-a84517b4a65b" providerId="AD" clId="Web-{5873663E-7914-7637-9075-C21B3FE33414}" dt="2024-06-19T03:23:48.509" v="1227"/>
          <ac:cxnSpMkLst>
            <pc:docMk/>
            <pc:sldMk cId="1074330519" sldId="300"/>
            <ac:cxnSpMk id="19" creationId="{DA294421-9066-1273-C07E-7B5ED48B18D9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4126094078" sldId="301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4126094078" sldId="301"/>
            <ac:spMk id="3" creationId="{905E4C7B-517F-C901-ED29-96D5B1AB34AE}"/>
          </ac:spMkLst>
        </pc:spChg>
        <pc:spChg chg="del">
          <ac:chgData name="Lindner, Abigail" userId="S::arlindner@wpi.edu::63d53220-a4f1-427e-9ec9-a84517b4a65b" providerId="AD" clId="Web-{5873663E-7914-7637-9075-C21B3FE33414}" dt="2024-06-19T03:24:39.762" v="1243"/>
          <ac:spMkLst>
            <pc:docMk/>
            <pc:sldMk cId="4126094078" sldId="301"/>
            <ac:spMk id="20" creationId="{5D1DDA7B-729F-8F85-C83E-798AA50BFE0A}"/>
          </ac:spMkLst>
        </pc:spChg>
        <pc:cxnChg chg="del">
          <ac:chgData name="Lindner, Abigail" userId="S::arlindner@wpi.edu::63d53220-a4f1-427e-9ec9-a84517b4a65b" providerId="AD" clId="Web-{5873663E-7914-7637-9075-C21B3FE33414}" dt="2024-06-19T03:24:39.762" v="1244"/>
          <ac:cxnSpMkLst>
            <pc:docMk/>
            <pc:sldMk cId="4126094078" sldId="301"/>
            <ac:cxnSpMk id="19" creationId="{DA294421-9066-1273-C07E-7B5ED48B18D9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2366956278" sldId="302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366956278" sldId="302"/>
            <ac:spMk id="3" creationId="{566BF4EB-DBFE-AC44-B868-789D947305FB}"/>
          </ac:spMkLst>
        </pc:spChg>
      </pc:sldChg>
      <pc:sldChg chg="addSp delSp modSp new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3726803329" sldId="303"/>
        </pc:sldMkLst>
        <pc:spChg chg="mod">
          <ac:chgData name="Lindner, Abigail" userId="S::arlindner@wpi.edu::63d53220-a4f1-427e-9ec9-a84517b4a65b" providerId="AD" clId="Web-{5873663E-7914-7637-9075-C21B3FE33414}" dt="2024-06-19T03:27:21.505" v="1268" actId="20577"/>
          <ac:spMkLst>
            <pc:docMk/>
            <pc:sldMk cId="3726803329" sldId="303"/>
            <ac:spMk id="2" creationId="{AE561C9B-B05C-5E38-D577-72891806608F}"/>
          </ac:spMkLst>
        </pc:spChg>
        <pc:spChg chg="mod">
          <ac:chgData name="Lindner, Abigail" userId="S::arlindner@wpi.edu::63d53220-a4f1-427e-9ec9-a84517b4a65b" providerId="AD" clId="Web-{5873663E-7914-7637-9075-C21B3FE33414}" dt="2024-06-19T03:28:42.384" v="1314" actId="20577"/>
          <ac:spMkLst>
            <pc:docMk/>
            <pc:sldMk cId="3726803329" sldId="303"/>
            <ac:spMk id="3" creationId="{2EE06030-DD0C-02E6-6D39-F0DFF2BBF054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3726803329" sldId="303"/>
            <ac:spMk id="4" creationId="{C54A4F1E-2C01-E98B-FCBF-EE3EAF0A581A}"/>
          </ac:spMkLst>
        </pc:spChg>
      </pc:sldChg>
      <pc:sldChg chg="addSp delSp modSp add or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610576592" sldId="304"/>
        </pc:sldMkLst>
        <pc:spChg chg="mod">
          <ac:chgData name="Lindner, Abigail" userId="S::arlindner@wpi.edu::63d53220-a4f1-427e-9ec9-a84517b4a65b" providerId="AD" clId="Web-{5873663E-7914-7637-9075-C21B3FE33414}" dt="2024-06-19T03:28:15.555" v="1293" actId="20577"/>
          <ac:spMkLst>
            <pc:docMk/>
            <pc:sldMk cId="610576592" sldId="304"/>
            <ac:spMk id="2" creationId="{AE561C9B-B05C-5E38-D577-72891806608F}"/>
          </ac:spMkLst>
        </pc:spChg>
        <pc:spChg chg="mod">
          <ac:chgData name="Lindner, Abigail" userId="S::arlindner@wpi.edu::63d53220-a4f1-427e-9ec9-a84517b4a65b" providerId="AD" clId="Web-{5873663E-7914-7637-9075-C21B3FE33414}" dt="2024-06-19T03:28:31.133" v="1297" actId="20577"/>
          <ac:spMkLst>
            <pc:docMk/>
            <pc:sldMk cId="610576592" sldId="304"/>
            <ac:spMk id="3" creationId="{2EE06030-DD0C-02E6-6D39-F0DFF2BBF054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610576592" sldId="304"/>
            <ac:spMk id="4" creationId="{C3C5B506-BC8E-912E-0ABC-0A55E379F4EE}"/>
          </ac:spMkLst>
        </pc:spChg>
      </pc:sldChg>
      <pc:sldChg chg="add ord replId">
        <pc:chgData name="Lindner, Abigail" userId="S::arlindner@wpi.edu::63d53220-a4f1-427e-9ec9-a84517b4a65b" providerId="AD" clId="Web-{5873663E-7914-7637-9075-C21B3FE33414}" dt="2024-06-19T03:28:07.148" v="1290"/>
        <pc:sldMkLst>
          <pc:docMk/>
          <pc:sldMk cId="2943785974" sldId="305"/>
        </pc:sldMkLst>
      </pc:sldChg>
      <pc:sldChg chg="addSp delSp modSp add replId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1224297945" sldId="306"/>
        </pc:sldMkLst>
        <pc:spChg chg="mod">
          <ac:chgData name="Lindner, Abigail" userId="S::arlindner@wpi.edu::63d53220-a4f1-427e-9ec9-a84517b4a65b" providerId="AD" clId="Web-{5873663E-7914-7637-9075-C21B3FE33414}" dt="2024-06-19T03:30:10.482" v="1393" actId="1076"/>
          <ac:spMkLst>
            <pc:docMk/>
            <pc:sldMk cId="1224297945" sldId="306"/>
            <ac:spMk id="2" creationId="{AE561C9B-B05C-5E38-D577-72891806608F}"/>
          </ac:spMkLst>
        </pc:spChg>
        <pc:spChg chg="mod">
          <ac:chgData name="Lindner, Abigail" userId="S::arlindner@wpi.edu::63d53220-a4f1-427e-9ec9-a84517b4a65b" providerId="AD" clId="Web-{5873663E-7914-7637-9075-C21B3FE33414}" dt="2024-06-19T03:30:13.436" v="1395" actId="14100"/>
          <ac:spMkLst>
            <pc:docMk/>
            <pc:sldMk cId="1224297945" sldId="306"/>
            <ac:spMk id="3" creationId="{2EE06030-DD0C-02E6-6D39-F0DFF2BBF054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1224297945" sldId="306"/>
            <ac:spMk id="4" creationId="{9B779C0D-00B1-9CC8-D6AB-50AA9DCF24E5}"/>
          </ac:spMkLst>
        </pc:spChg>
      </pc:sldChg>
      <pc:sldChg chg="addSp delSp modSp add replId">
        <pc:chgData name="Lindner, Abigail" userId="S::arlindner@wpi.edu::63d53220-a4f1-427e-9ec9-a84517b4a65b" providerId="AD" clId="Web-{5873663E-7914-7637-9075-C21B3FE33414}" dt="2024-06-19T03:34:10.073" v="1399"/>
        <pc:sldMkLst>
          <pc:docMk/>
          <pc:sldMk cId="1435512188" sldId="307"/>
        </pc:sldMkLst>
        <pc:spChg chg="add del mod">
          <ac:chgData name="Lindner, Abigail" userId="S::arlindner@wpi.edu::63d53220-a4f1-427e-9ec9-a84517b4a65b" providerId="AD" clId="Web-{5873663E-7914-7637-9075-C21B3FE33414}" dt="2024-06-19T03:34:10.073" v="1399"/>
          <ac:spMkLst>
            <pc:docMk/>
            <pc:sldMk cId="1435512188" sldId="307"/>
            <ac:spMk id="4" creationId="{87E1AF6D-41A4-6A3A-F1B8-D2737672219E}"/>
          </ac:spMkLst>
        </pc:spChg>
      </pc:sldChg>
      <pc:sldChg chg="addSp delSp modSp new">
        <pc:chgData name="Lindner, Abigail" userId="S::arlindner@wpi.edu::63d53220-a4f1-427e-9ec9-a84517b4a65b" providerId="AD" clId="Web-{5873663E-7914-7637-9075-C21B3FE33414}" dt="2024-06-19T03:34:50.622" v="1403"/>
        <pc:sldMkLst>
          <pc:docMk/>
          <pc:sldMk cId="2624194957" sldId="308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624194957" sldId="308"/>
            <ac:spMk id="2" creationId="{4DB1D835-0309-A402-4880-7A4C8E266A9D}"/>
          </ac:spMkLst>
        </pc:spChg>
      </pc:sldChg>
      <pc:sldChg chg="addSp delSp modSp new mod modClrScheme chgLayout">
        <pc:chgData name="Lindner, Abigail" userId="S::arlindner@wpi.edu::63d53220-a4f1-427e-9ec9-a84517b4a65b" providerId="AD" clId="Web-{5873663E-7914-7637-9075-C21B3FE33414}" dt="2024-06-19T10:46:34.762" v="1487"/>
        <pc:sldMkLst>
          <pc:docMk/>
          <pc:sldMk cId="2839686940" sldId="309"/>
        </pc:sldMkLst>
        <pc:spChg chg="add del mod">
          <ac:chgData name="Lindner, Abigail" userId="S::arlindner@wpi.edu::63d53220-a4f1-427e-9ec9-a84517b4a65b" providerId="AD" clId="Web-{5873663E-7914-7637-9075-C21B3FE33414}" dt="2024-06-19T03:34:50.622" v="1403"/>
          <ac:spMkLst>
            <pc:docMk/>
            <pc:sldMk cId="2839686940" sldId="309"/>
            <ac:spMk id="2" creationId="{0365E1B6-9AA8-8F7C-6414-DE80FD2A76E9}"/>
          </ac:spMkLst>
        </pc:spChg>
        <pc:spChg chg="add mod">
          <ac:chgData name="Lindner, Abigail" userId="S::arlindner@wpi.edu::63d53220-a4f1-427e-9ec9-a84517b4a65b" providerId="AD" clId="Web-{5873663E-7914-7637-9075-C21B3FE33414}" dt="2024-06-19T10:40:02.459" v="1418" actId="20577"/>
          <ac:spMkLst>
            <pc:docMk/>
            <pc:sldMk cId="2839686940" sldId="309"/>
            <ac:spMk id="2" creationId="{C28F0A42-8A79-4811-4E1F-53760C6A292D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6:30.855" v="1483"/>
          <ac:spMkLst>
            <pc:docMk/>
            <pc:sldMk cId="2839686940" sldId="309"/>
            <ac:spMk id="3" creationId="{3491AD82-12F8-67C5-89D1-E982DB9487A8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5:18.601" v="1475"/>
          <ac:spMkLst>
            <pc:docMk/>
            <pc:sldMk cId="2839686940" sldId="309"/>
            <ac:spMk id="4" creationId="{77C78C92-4B75-2F23-23F0-B3D659A3F1F3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6:30.699" v="1481"/>
          <ac:spMkLst>
            <pc:docMk/>
            <pc:sldMk cId="2839686940" sldId="309"/>
            <ac:spMk id="5" creationId="{27568360-7909-FB60-0747-372E43E3FF58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5:55.541" v="1476"/>
          <ac:spMkLst>
            <pc:docMk/>
            <pc:sldMk cId="2839686940" sldId="309"/>
            <ac:spMk id="6" creationId="{CD3ACD9C-7D41-8F8B-8DD6-308EEE5EB858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6:34.762" v="1487"/>
          <ac:spMkLst>
            <pc:docMk/>
            <pc:sldMk cId="2839686940" sldId="309"/>
            <ac:spMk id="10" creationId="{E3926015-C53C-10D0-9459-485895B996C9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6:34.762" v="1486"/>
          <ac:spMkLst>
            <pc:docMk/>
            <pc:sldMk cId="2839686940" sldId="309"/>
            <ac:spMk id="12" creationId="{39DD3587-2B29-DAD9-E140-32131B8FEBA3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6:34.762" v="1485"/>
          <ac:spMkLst>
            <pc:docMk/>
            <pc:sldMk cId="2839686940" sldId="309"/>
            <ac:spMk id="14" creationId="{ACF6D2BD-6BB5-82E8-3741-32A35EC05F4A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6:34.762" v="1484"/>
          <ac:spMkLst>
            <pc:docMk/>
            <pc:sldMk cId="2839686940" sldId="309"/>
            <ac:spMk id="16" creationId="{EF42AD96-8BEB-699C-EEED-65CF10520CBA}"/>
          </ac:spMkLst>
        </pc:spChg>
        <pc:picChg chg="add del mod ord">
          <ac:chgData name="Lindner, Abigail" userId="S::arlindner@wpi.edu::63d53220-a4f1-427e-9ec9-a84517b4a65b" providerId="AD" clId="Web-{5873663E-7914-7637-9075-C21B3FE33414}" dt="2024-06-19T10:46:30.777" v="1482"/>
          <ac:picMkLst>
            <pc:docMk/>
            <pc:sldMk cId="2839686940" sldId="309"/>
            <ac:picMk id="7" creationId="{84B1E890-D08C-DFDC-A370-326C1817E570}"/>
          </ac:picMkLst>
        </pc:picChg>
        <pc:picChg chg="add del mod ord">
          <ac:chgData name="Lindner, Abigail" userId="S::arlindner@wpi.edu::63d53220-a4f1-427e-9ec9-a84517b4a65b" providerId="AD" clId="Web-{5873663E-7914-7637-9075-C21B3FE33414}" dt="2024-06-19T10:46:30.605" v="1480"/>
          <ac:picMkLst>
            <pc:docMk/>
            <pc:sldMk cId="2839686940" sldId="309"/>
            <ac:picMk id="8" creationId="{74270093-D149-DFEE-02EC-8E0AD50DF677}"/>
          </ac:picMkLst>
        </pc:picChg>
      </pc:sldChg>
      <pc:sldChg chg="addSp delSp modSp new">
        <pc:chgData name="Lindner, Abigail" userId="S::arlindner@wpi.edu::63d53220-a4f1-427e-9ec9-a84517b4a65b" providerId="AD" clId="Web-{5873663E-7914-7637-9075-C21B3FE33414}" dt="2024-06-19T12:38:32.754" v="1794"/>
        <pc:sldMkLst>
          <pc:docMk/>
          <pc:sldMk cId="103496601" sldId="310"/>
        </pc:sldMkLst>
        <pc:spChg chg="add">
          <ac:chgData name="Lindner, Abigail" userId="S::arlindner@wpi.edu::63d53220-a4f1-427e-9ec9-a84517b4a65b" providerId="AD" clId="Web-{5873663E-7914-7637-9075-C21B3FE33414}" dt="2024-06-19T10:47:10.763" v="1492"/>
          <ac:spMkLst>
            <pc:docMk/>
            <pc:sldMk cId="103496601" sldId="310"/>
            <ac:spMk id="3" creationId="{63123E3D-4001-3C09-285C-805BED6AE1F6}"/>
          </ac:spMkLst>
        </pc:spChg>
        <pc:spChg chg="add mod">
          <ac:chgData name="Lindner, Abigail" userId="S::arlindner@wpi.edu::63d53220-a4f1-427e-9ec9-a84517b4a65b" providerId="AD" clId="Web-{5873663E-7914-7637-9075-C21B3FE33414}" dt="2024-06-19T12:31:51.928" v="1678" actId="20577"/>
          <ac:spMkLst>
            <pc:docMk/>
            <pc:sldMk cId="103496601" sldId="310"/>
            <ac:spMk id="5" creationId="{A7C824EB-A7AE-9F51-7710-602F0DD49C21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2:38:32.754" v="1794"/>
          <ac:spMkLst>
            <pc:docMk/>
            <pc:sldMk cId="103496601" sldId="310"/>
            <ac:spMk id="6" creationId="{A1AEC297-559E-143A-705C-C1F320BBA18A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2:38:32.754" v="1793"/>
          <ac:spMkLst>
            <pc:docMk/>
            <pc:sldMk cId="103496601" sldId="310"/>
            <ac:spMk id="7" creationId="{13D78479-C7ED-DA4F-69D4-B83932C977E6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2:38:32.754" v="1789"/>
          <ac:spMkLst>
            <pc:docMk/>
            <pc:sldMk cId="103496601" sldId="310"/>
            <ac:spMk id="10" creationId="{6336C021-012E-D548-9B57-009BEC5DCA6B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2:38:32.754" v="1788"/>
          <ac:spMkLst>
            <pc:docMk/>
            <pc:sldMk cId="103496601" sldId="310"/>
            <ac:spMk id="11" creationId="{B6900C35-F74B-1325-D59A-FD2CE0C58D83}"/>
          </ac:spMkLst>
        </pc:spChg>
        <pc:picChg chg="add del mod modCrop">
          <ac:chgData name="Lindner, Abigail" userId="S::arlindner@wpi.edu::63d53220-a4f1-427e-9ec9-a84517b4a65b" providerId="AD" clId="Web-{5873663E-7914-7637-9075-C21B3FE33414}" dt="2024-06-19T12:38:32.754" v="1792"/>
          <ac:picMkLst>
            <pc:docMk/>
            <pc:sldMk cId="103496601" sldId="310"/>
            <ac:picMk id="2" creationId="{24AF74B9-3150-B4ED-B5B1-3D02C522E444}"/>
          </ac:picMkLst>
        </pc:picChg>
        <pc:cxnChg chg="add del mod">
          <ac:chgData name="Lindner, Abigail" userId="S::arlindner@wpi.edu::63d53220-a4f1-427e-9ec9-a84517b4a65b" providerId="AD" clId="Web-{5873663E-7914-7637-9075-C21B3FE33414}" dt="2024-06-19T12:35:25.248" v="1750"/>
          <ac:cxnSpMkLst>
            <pc:docMk/>
            <pc:sldMk cId="103496601" sldId="310"/>
            <ac:cxnSpMk id="4" creationId="{10A529EF-4A98-D75D-E8B0-D24801E2F7B7}"/>
          </ac:cxnSpMkLst>
        </pc:cxnChg>
        <pc:cxnChg chg="add del mod">
          <ac:chgData name="Lindner, Abigail" userId="S::arlindner@wpi.edu::63d53220-a4f1-427e-9ec9-a84517b4a65b" providerId="AD" clId="Web-{5873663E-7914-7637-9075-C21B3FE33414}" dt="2024-06-19T12:38:32.754" v="1791"/>
          <ac:cxnSpMkLst>
            <pc:docMk/>
            <pc:sldMk cId="103496601" sldId="310"/>
            <ac:cxnSpMk id="8" creationId="{4D41FAFB-F885-EFF1-B444-23BB1807BDF3}"/>
          </ac:cxnSpMkLst>
        </pc:cxnChg>
        <pc:cxnChg chg="add del mod">
          <ac:chgData name="Lindner, Abigail" userId="S::arlindner@wpi.edu::63d53220-a4f1-427e-9ec9-a84517b4a65b" providerId="AD" clId="Web-{5873663E-7914-7637-9075-C21B3FE33414}" dt="2024-06-19T12:38:32.754" v="1790"/>
          <ac:cxnSpMkLst>
            <pc:docMk/>
            <pc:sldMk cId="103496601" sldId="310"/>
            <ac:cxnSpMk id="9" creationId="{8CE5EF53-F25D-0B6C-E2D0-02865578636A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10:46:40.262" v="1491"/>
        <pc:sldMkLst>
          <pc:docMk/>
          <pc:sldMk cId="101244594" sldId="311"/>
        </pc:sldMkLst>
        <pc:spChg chg="del">
          <ac:chgData name="Lindner, Abigail" userId="S::arlindner@wpi.edu::63d53220-a4f1-427e-9ec9-a84517b4a65b" providerId="AD" clId="Web-{5873663E-7914-7637-9075-C21B3FE33414}" dt="2024-06-19T10:46:37.949" v="1489"/>
          <ac:spMkLst>
            <pc:docMk/>
            <pc:sldMk cId="101244594" sldId="311"/>
            <ac:spMk id="5" creationId="{27568360-7909-FB60-0747-372E43E3FF58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6:40.262" v="1491"/>
          <ac:spMkLst>
            <pc:docMk/>
            <pc:sldMk cId="101244594" sldId="311"/>
            <ac:spMk id="6" creationId="{0F9FCA23-CB47-AB55-557B-FFBC4B1181BE}"/>
          </ac:spMkLst>
        </pc:spChg>
        <pc:spChg chg="add del mod">
          <ac:chgData name="Lindner, Abigail" userId="S::arlindner@wpi.edu::63d53220-a4f1-427e-9ec9-a84517b4a65b" providerId="AD" clId="Web-{5873663E-7914-7637-9075-C21B3FE33414}" dt="2024-06-19T10:46:40.262" v="1490"/>
          <ac:spMkLst>
            <pc:docMk/>
            <pc:sldMk cId="101244594" sldId="311"/>
            <ac:spMk id="10" creationId="{D573EC0C-2736-3749-62F5-A7A0CF29B6AB}"/>
          </ac:spMkLst>
        </pc:spChg>
        <pc:picChg chg="del">
          <ac:chgData name="Lindner, Abigail" userId="S::arlindner@wpi.edu::63d53220-a4f1-427e-9ec9-a84517b4a65b" providerId="AD" clId="Web-{5873663E-7914-7637-9075-C21B3FE33414}" dt="2024-06-19T10:46:37.840" v="1488"/>
          <ac:picMkLst>
            <pc:docMk/>
            <pc:sldMk cId="101244594" sldId="311"/>
            <ac:picMk id="8" creationId="{74270093-D149-DFEE-02EC-8E0AD50DF677}"/>
          </ac:picMkLst>
        </pc:picChg>
      </pc:sldChg>
      <pc:sldChg chg="add replId">
        <pc:chgData name="Lindner, Abigail" userId="S::arlindner@wpi.edu::63d53220-a4f1-427e-9ec9-a84517b4a65b" providerId="AD" clId="Web-{5873663E-7914-7637-9075-C21B3FE33414}" dt="2024-06-19T10:46:27.636" v="1479"/>
        <pc:sldMkLst>
          <pc:docMk/>
          <pc:sldMk cId="1262755619" sldId="312"/>
        </pc:sldMkLst>
      </pc:sldChg>
      <pc:sldChg chg="add replId">
        <pc:chgData name="Lindner, Abigail" userId="S::arlindner@wpi.edu::63d53220-a4f1-427e-9ec9-a84517b4a65b" providerId="AD" clId="Web-{5873663E-7914-7637-9075-C21B3FE33414}" dt="2024-06-19T10:51:24.809" v="1606"/>
        <pc:sldMkLst>
          <pc:docMk/>
          <pc:sldMk cId="1430600797" sldId="313"/>
        </pc:sldMkLst>
      </pc:sldChg>
      <pc:sldChg chg="delSp modSp add replId">
        <pc:chgData name="Lindner, Abigail" userId="S::arlindner@wpi.edu::63d53220-a4f1-427e-9ec9-a84517b4a65b" providerId="AD" clId="Web-{5873663E-7914-7637-9075-C21B3FE33414}" dt="2024-06-19T12:39:04.646" v="1806" actId="20577"/>
        <pc:sldMkLst>
          <pc:docMk/>
          <pc:sldMk cId="2529112916" sldId="314"/>
        </pc:sldMkLst>
        <pc:spChg chg="mod">
          <ac:chgData name="Lindner, Abigail" userId="S::arlindner@wpi.edu::63d53220-a4f1-427e-9ec9-a84517b4a65b" providerId="AD" clId="Web-{5873663E-7914-7637-9075-C21B3FE33414}" dt="2024-06-19T12:39:04.646" v="1806" actId="20577"/>
          <ac:spMkLst>
            <pc:docMk/>
            <pc:sldMk cId="2529112916" sldId="314"/>
            <ac:spMk id="7" creationId="{13D78479-C7ED-DA4F-69D4-B83932C977E6}"/>
          </ac:spMkLst>
        </pc:spChg>
        <pc:spChg chg="del">
          <ac:chgData name="Lindner, Abigail" userId="S::arlindner@wpi.edu::63d53220-a4f1-427e-9ec9-a84517b4a65b" providerId="AD" clId="Web-{5873663E-7914-7637-9075-C21B3FE33414}" dt="2024-06-19T12:38:37.738" v="1796"/>
          <ac:spMkLst>
            <pc:docMk/>
            <pc:sldMk cId="2529112916" sldId="314"/>
            <ac:spMk id="10" creationId="{6336C021-012E-D548-9B57-009BEC5DCA6B}"/>
          </ac:spMkLst>
        </pc:spChg>
        <pc:spChg chg="del">
          <ac:chgData name="Lindner, Abigail" userId="S::arlindner@wpi.edu::63d53220-a4f1-427e-9ec9-a84517b4a65b" providerId="AD" clId="Web-{5873663E-7914-7637-9075-C21B3FE33414}" dt="2024-06-19T12:38:37.738" v="1795"/>
          <ac:spMkLst>
            <pc:docMk/>
            <pc:sldMk cId="2529112916" sldId="314"/>
            <ac:spMk id="11" creationId="{B6900C35-F74B-1325-D59A-FD2CE0C58D83}"/>
          </ac:spMkLst>
        </pc:spChg>
        <pc:picChg chg="del">
          <ac:chgData name="Lindner, Abigail" userId="S::arlindner@wpi.edu::63d53220-a4f1-427e-9ec9-a84517b4a65b" providerId="AD" clId="Web-{5873663E-7914-7637-9075-C21B3FE33414}" dt="2024-06-19T12:38:37.738" v="1799"/>
          <ac:picMkLst>
            <pc:docMk/>
            <pc:sldMk cId="2529112916" sldId="314"/>
            <ac:picMk id="2" creationId="{24AF74B9-3150-B4ED-B5B1-3D02C522E444}"/>
          </ac:picMkLst>
        </pc:picChg>
        <pc:cxnChg chg="del">
          <ac:chgData name="Lindner, Abigail" userId="S::arlindner@wpi.edu::63d53220-a4f1-427e-9ec9-a84517b4a65b" providerId="AD" clId="Web-{5873663E-7914-7637-9075-C21B3FE33414}" dt="2024-06-19T12:38:37.738" v="1798"/>
          <ac:cxnSpMkLst>
            <pc:docMk/>
            <pc:sldMk cId="2529112916" sldId="314"/>
            <ac:cxnSpMk id="8" creationId="{4D41FAFB-F885-EFF1-B444-23BB1807BDF3}"/>
          </ac:cxnSpMkLst>
        </pc:cxnChg>
        <pc:cxnChg chg="del">
          <ac:chgData name="Lindner, Abigail" userId="S::arlindner@wpi.edu::63d53220-a4f1-427e-9ec9-a84517b4a65b" providerId="AD" clId="Web-{5873663E-7914-7637-9075-C21B3FE33414}" dt="2024-06-19T12:38:37.738" v="1797"/>
          <ac:cxnSpMkLst>
            <pc:docMk/>
            <pc:sldMk cId="2529112916" sldId="314"/>
            <ac:cxnSpMk id="9" creationId="{8CE5EF53-F25D-0B6C-E2D0-02865578636A}"/>
          </ac:cxnSpMkLst>
        </pc:cxnChg>
      </pc:sldChg>
      <pc:sldChg chg="delSp modSp add replId">
        <pc:chgData name="Lindner, Abigail" userId="S::arlindner@wpi.edu::63d53220-a4f1-427e-9ec9-a84517b4a65b" providerId="AD" clId="Web-{5873663E-7914-7637-9075-C21B3FE33414}" dt="2024-06-19T12:39:24.912" v="1816"/>
        <pc:sldMkLst>
          <pc:docMk/>
          <pc:sldMk cId="1151956439" sldId="315"/>
        </pc:sldMkLst>
        <pc:spChg chg="mod">
          <ac:chgData name="Lindner, Abigail" userId="S::arlindner@wpi.edu::63d53220-a4f1-427e-9ec9-a84517b4a65b" providerId="AD" clId="Web-{5873663E-7914-7637-9075-C21B3FE33414}" dt="2024-06-19T12:39:20.037" v="1811" actId="20577"/>
          <ac:spMkLst>
            <pc:docMk/>
            <pc:sldMk cId="1151956439" sldId="315"/>
            <ac:spMk id="7" creationId="{13D78479-C7ED-DA4F-69D4-B83932C977E6}"/>
          </ac:spMkLst>
        </pc:spChg>
        <pc:spChg chg="del">
          <ac:chgData name="Lindner, Abigail" userId="S::arlindner@wpi.edu::63d53220-a4f1-427e-9ec9-a84517b4a65b" providerId="AD" clId="Web-{5873663E-7914-7637-9075-C21B3FE33414}" dt="2024-06-19T12:39:24.912" v="1813"/>
          <ac:spMkLst>
            <pc:docMk/>
            <pc:sldMk cId="1151956439" sldId="315"/>
            <ac:spMk id="10" creationId="{6336C021-012E-D548-9B57-009BEC5DCA6B}"/>
          </ac:spMkLst>
        </pc:spChg>
        <pc:spChg chg="del">
          <ac:chgData name="Lindner, Abigail" userId="S::arlindner@wpi.edu::63d53220-a4f1-427e-9ec9-a84517b4a65b" providerId="AD" clId="Web-{5873663E-7914-7637-9075-C21B3FE33414}" dt="2024-06-19T12:39:24.912" v="1812"/>
          <ac:spMkLst>
            <pc:docMk/>
            <pc:sldMk cId="1151956439" sldId="315"/>
            <ac:spMk id="11" creationId="{B6900C35-F74B-1325-D59A-FD2CE0C58D83}"/>
          </ac:spMkLst>
        </pc:spChg>
        <pc:picChg chg="del">
          <ac:chgData name="Lindner, Abigail" userId="S::arlindner@wpi.edu::63d53220-a4f1-427e-9ec9-a84517b4a65b" providerId="AD" clId="Web-{5873663E-7914-7637-9075-C21B3FE33414}" dt="2024-06-19T12:39:24.912" v="1816"/>
          <ac:picMkLst>
            <pc:docMk/>
            <pc:sldMk cId="1151956439" sldId="315"/>
            <ac:picMk id="2" creationId="{24AF74B9-3150-B4ED-B5B1-3D02C522E444}"/>
          </ac:picMkLst>
        </pc:picChg>
        <pc:cxnChg chg="del">
          <ac:chgData name="Lindner, Abigail" userId="S::arlindner@wpi.edu::63d53220-a4f1-427e-9ec9-a84517b4a65b" providerId="AD" clId="Web-{5873663E-7914-7637-9075-C21B3FE33414}" dt="2024-06-19T12:39:24.912" v="1815"/>
          <ac:cxnSpMkLst>
            <pc:docMk/>
            <pc:sldMk cId="1151956439" sldId="315"/>
            <ac:cxnSpMk id="8" creationId="{4D41FAFB-F885-EFF1-B444-23BB1807BDF3}"/>
          </ac:cxnSpMkLst>
        </pc:cxnChg>
        <pc:cxnChg chg="del">
          <ac:chgData name="Lindner, Abigail" userId="S::arlindner@wpi.edu::63d53220-a4f1-427e-9ec9-a84517b4a65b" providerId="AD" clId="Web-{5873663E-7914-7637-9075-C21B3FE33414}" dt="2024-06-19T12:39:24.912" v="1814"/>
          <ac:cxnSpMkLst>
            <pc:docMk/>
            <pc:sldMk cId="1151956439" sldId="315"/>
            <ac:cxnSpMk id="9" creationId="{8CE5EF53-F25D-0B6C-E2D0-02865578636A}"/>
          </ac:cxnSpMkLst>
        </pc:cxnChg>
      </pc:sldChg>
      <pc:sldChg chg="add replId">
        <pc:chgData name="Lindner, Abigail" userId="S::arlindner@wpi.edu::63d53220-a4f1-427e-9ec9-a84517b4a65b" providerId="AD" clId="Web-{5873663E-7914-7637-9075-C21B3FE33414}" dt="2024-06-19T12:38:29.097" v="1787"/>
        <pc:sldMkLst>
          <pc:docMk/>
          <pc:sldMk cId="2749862818" sldId="316"/>
        </pc:sldMkLst>
      </pc:sldChg>
      <pc:sldChg chg="delSp add replId">
        <pc:chgData name="Lindner, Abigail" userId="S::arlindner@wpi.edu::63d53220-a4f1-427e-9ec9-a84517b4a65b" providerId="AD" clId="Web-{5873663E-7914-7637-9075-C21B3FE33414}" dt="2024-06-19T12:39:32.396" v="1822"/>
        <pc:sldMkLst>
          <pc:docMk/>
          <pc:sldMk cId="1920171285" sldId="317"/>
        </pc:sldMkLst>
        <pc:spChg chg="del">
          <ac:chgData name="Lindner, Abigail" userId="S::arlindner@wpi.edu::63d53220-a4f1-427e-9ec9-a84517b4a65b" providerId="AD" clId="Web-{5873663E-7914-7637-9075-C21B3FE33414}" dt="2024-06-19T12:39:32.396" v="1819"/>
          <ac:spMkLst>
            <pc:docMk/>
            <pc:sldMk cId="1920171285" sldId="317"/>
            <ac:spMk id="10" creationId="{6336C021-012E-D548-9B57-009BEC5DCA6B}"/>
          </ac:spMkLst>
        </pc:spChg>
        <pc:spChg chg="del">
          <ac:chgData name="Lindner, Abigail" userId="S::arlindner@wpi.edu::63d53220-a4f1-427e-9ec9-a84517b4a65b" providerId="AD" clId="Web-{5873663E-7914-7637-9075-C21B3FE33414}" dt="2024-06-19T12:39:32.396" v="1818"/>
          <ac:spMkLst>
            <pc:docMk/>
            <pc:sldMk cId="1920171285" sldId="317"/>
            <ac:spMk id="11" creationId="{B6900C35-F74B-1325-D59A-FD2CE0C58D83}"/>
          </ac:spMkLst>
        </pc:spChg>
        <pc:picChg chg="del">
          <ac:chgData name="Lindner, Abigail" userId="S::arlindner@wpi.edu::63d53220-a4f1-427e-9ec9-a84517b4a65b" providerId="AD" clId="Web-{5873663E-7914-7637-9075-C21B3FE33414}" dt="2024-06-19T12:39:32.396" v="1822"/>
          <ac:picMkLst>
            <pc:docMk/>
            <pc:sldMk cId="1920171285" sldId="317"/>
            <ac:picMk id="2" creationId="{24AF74B9-3150-B4ED-B5B1-3D02C522E444}"/>
          </ac:picMkLst>
        </pc:picChg>
        <pc:cxnChg chg="del">
          <ac:chgData name="Lindner, Abigail" userId="S::arlindner@wpi.edu::63d53220-a4f1-427e-9ec9-a84517b4a65b" providerId="AD" clId="Web-{5873663E-7914-7637-9075-C21B3FE33414}" dt="2024-06-19T12:39:32.396" v="1821"/>
          <ac:cxnSpMkLst>
            <pc:docMk/>
            <pc:sldMk cId="1920171285" sldId="317"/>
            <ac:cxnSpMk id="8" creationId="{4D41FAFB-F885-EFF1-B444-23BB1807BDF3}"/>
          </ac:cxnSpMkLst>
        </pc:cxnChg>
        <pc:cxnChg chg="del">
          <ac:chgData name="Lindner, Abigail" userId="S::arlindner@wpi.edu::63d53220-a4f1-427e-9ec9-a84517b4a65b" providerId="AD" clId="Web-{5873663E-7914-7637-9075-C21B3FE33414}" dt="2024-06-19T12:39:32.396" v="1820"/>
          <ac:cxnSpMkLst>
            <pc:docMk/>
            <pc:sldMk cId="1920171285" sldId="317"/>
            <ac:cxnSpMk id="9" creationId="{8CE5EF53-F25D-0B6C-E2D0-02865578636A}"/>
          </ac:cxnSpMkLst>
        </pc:cxnChg>
      </pc:sldChg>
      <pc:sldChg chg="delSp add replId">
        <pc:chgData name="Lindner, Abigail" userId="S::arlindner@wpi.edu::63d53220-a4f1-427e-9ec9-a84517b4a65b" providerId="AD" clId="Web-{5873663E-7914-7637-9075-C21B3FE33414}" dt="2024-06-19T12:40:01.304" v="1825"/>
        <pc:sldMkLst>
          <pc:docMk/>
          <pc:sldMk cId="3079800025" sldId="318"/>
        </pc:sldMkLst>
        <pc:spChg chg="del">
          <ac:chgData name="Lindner, Abigail" userId="S::arlindner@wpi.edu::63d53220-a4f1-427e-9ec9-a84517b4a65b" providerId="AD" clId="Web-{5873663E-7914-7637-9075-C21B3FE33414}" dt="2024-06-19T12:40:01.304" v="1825"/>
          <ac:spMkLst>
            <pc:docMk/>
            <pc:sldMk cId="3079800025" sldId="318"/>
            <ac:spMk id="11" creationId="{B6900C35-F74B-1325-D59A-FD2CE0C58D83}"/>
          </ac:spMkLst>
        </pc:spChg>
      </pc:sldChg>
      <pc:sldChg chg="delSp add replId">
        <pc:chgData name="Lindner, Abigail" userId="S::arlindner@wpi.edu::63d53220-a4f1-427e-9ec9-a84517b4a65b" providerId="AD" clId="Web-{5873663E-7914-7637-9075-C21B3FE33414}" dt="2024-06-19T12:39:55.757" v="1824"/>
        <pc:sldMkLst>
          <pc:docMk/>
          <pc:sldMk cId="2646960274" sldId="319"/>
        </pc:sldMkLst>
        <pc:spChg chg="del">
          <ac:chgData name="Lindner, Abigail" userId="S::arlindner@wpi.edu::63d53220-a4f1-427e-9ec9-a84517b4a65b" providerId="AD" clId="Web-{5873663E-7914-7637-9075-C21B3FE33414}" dt="2024-06-19T12:39:53.507" v="1823"/>
          <ac:spMkLst>
            <pc:docMk/>
            <pc:sldMk cId="2646960274" sldId="319"/>
            <ac:spMk id="10" creationId="{6336C021-012E-D548-9B57-009BEC5DCA6B}"/>
          </ac:spMkLst>
        </pc:spChg>
        <pc:spChg chg="del">
          <ac:chgData name="Lindner, Abigail" userId="S::arlindner@wpi.edu::63d53220-a4f1-427e-9ec9-a84517b4a65b" providerId="AD" clId="Web-{5873663E-7914-7637-9075-C21B3FE33414}" dt="2024-06-19T12:39:55.757" v="1824"/>
          <ac:spMkLst>
            <pc:docMk/>
            <pc:sldMk cId="2646960274" sldId="319"/>
            <ac:spMk id="11" creationId="{B6900C35-F74B-1325-D59A-FD2CE0C58D83}"/>
          </ac:spMkLst>
        </pc:spChg>
      </pc:sldChg>
      <pc:sldChg chg="addSp delSp modSp add ord replId">
        <pc:chgData name="Lindner, Abigail" userId="S::arlindner@wpi.edu::63d53220-a4f1-427e-9ec9-a84517b4a65b" providerId="AD" clId="Web-{5873663E-7914-7637-9075-C21B3FE33414}" dt="2024-06-19T12:57:08.557" v="2177" actId="1076"/>
        <pc:sldMkLst>
          <pc:docMk/>
          <pc:sldMk cId="496608703" sldId="320"/>
        </pc:sldMkLst>
        <pc:spChg chg="del mod">
          <ac:chgData name="Lindner, Abigail" userId="S::arlindner@wpi.edu::63d53220-a4f1-427e-9ec9-a84517b4a65b" providerId="AD" clId="Web-{5873663E-7914-7637-9075-C21B3FE33414}" dt="2024-06-19T12:56:07.508" v="2166"/>
          <ac:spMkLst>
            <pc:docMk/>
            <pc:sldMk cId="496608703" sldId="320"/>
            <ac:spMk id="3" creationId="{63123E3D-4001-3C09-285C-805BED6AE1F6}"/>
          </ac:spMkLst>
        </pc:spChg>
        <pc:spChg chg="add mod">
          <ac:chgData name="Lindner, Abigail" userId="S::arlindner@wpi.edu::63d53220-a4f1-427e-9ec9-a84517b4a65b" providerId="AD" clId="Web-{5873663E-7914-7637-9075-C21B3FE33414}" dt="2024-06-19T12:42:35.293" v="1917" actId="1076"/>
          <ac:spMkLst>
            <pc:docMk/>
            <pc:sldMk cId="496608703" sldId="320"/>
            <ac:spMk id="4" creationId="{D2F7B64C-D187-C07C-D72E-D980A72273C7}"/>
          </ac:spMkLst>
        </pc:spChg>
        <pc:spChg chg="del mod">
          <ac:chgData name="Lindner, Abigail" userId="S::arlindner@wpi.edu::63d53220-a4f1-427e-9ec9-a84517b4a65b" providerId="AD" clId="Web-{5873663E-7914-7637-9075-C21B3FE33414}" dt="2024-06-19T12:56:07.508" v="2165"/>
          <ac:spMkLst>
            <pc:docMk/>
            <pc:sldMk cId="496608703" sldId="320"/>
            <ac:spMk id="5" creationId="{A7C824EB-A7AE-9F51-7710-602F0DD49C21}"/>
          </ac:spMkLst>
        </pc:spChg>
        <pc:spChg chg="add mod">
          <ac:chgData name="Lindner, Abigail" userId="S::arlindner@wpi.edu::63d53220-a4f1-427e-9ec9-a84517b4a65b" providerId="AD" clId="Web-{5873663E-7914-7637-9075-C21B3FE33414}" dt="2024-06-19T12:56:32.009" v="2168" actId="20577"/>
          <ac:spMkLst>
            <pc:docMk/>
            <pc:sldMk cId="496608703" sldId="320"/>
            <ac:spMk id="7" creationId="{54BDD6F2-AB78-49E4-0B76-F1F10E541102}"/>
          </ac:spMkLst>
        </pc:spChg>
        <pc:spChg chg="add mod">
          <ac:chgData name="Lindner, Abigail" userId="S::arlindner@wpi.edu::63d53220-a4f1-427e-9ec9-a84517b4a65b" providerId="AD" clId="Web-{5873663E-7914-7637-9075-C21B3FE33414}" dt="2024-06-19T12:42:28.309" v="1916" actId="1076"/>
          <ac:spMkLst>
            <pc:docMk/>
            <pc:sldMk cId="496608703" sldId="320"/>
            <ac:spMk id="9" creationId="{40B2A8DF-9648-54F8-2C74-AF8E363FEAE6}"/>
          </ac:spMkLst>
        </pc:spChg>
        <pc:spChg chg="add mod">
          <ac:chgData name="Lindner, Abigail" userId="S::arlindner@wpi.edu::63d53220-a4f1-427e-9ec9-a84517b4a65b" providerId="AD" clId="Web-{5873663E-7914-7637-9075-C21B3FE33414}" dt="2024-06-19T12:45:35.377" v="2048" actId="1076"/>
          <ac:spMkLst>
            <pc:docMk/>
            <pc:sldMk cId="496608703" sldId="320"/>
            <ac:spMk id="10" creationId="{3BC8044B-8E7F-BAC3-79B7-7C64F754F010}"/>
          </ac:spMkLst>
        </pc:spChg>
        <pc:spChg chg="add mod">
          <ac:chgData name="Lindner, Abigail" userId="S::arlindner@wpi.edu::63d53220-a4f1-427e-9ec9-a84517b4a65b" providerId="AD" clId="Web-{5873663E-7914-7637-9075-C21B3FE33414}" dt="2024-06-19T12:47:34.600" v="2131" actId="14100"/>
          <ac:spMkLst>
            <pc:docMk/>
            <pc:sldMk cId="496608703" sldId="320"/>
            <ac:spMk id="11" creationId="{1E1168EC-780A-7861-74A1-E58AD627735E}"/>
          </ac:spMkLst>
        </pc:spChg>
        <pc:spChg chg="add mod">
          <ac:chgData name="Lindner, Abigail" userId="S::arlindner@wpi.edu::63d53220-a4f1-427e-9ec9-a84517b4a65b" providerId="AD" clId="Web-{5873663E-7914-7637-9075-C21B3FE33414}" dt="2024-06-19T12:57:08.557" v="2177" actId="1076"/>
          <ac:spMkLst>
            <pc:docMk/>
            <pc:sldMk cId="496608703" sldId="320"/>
            <ac:spMk id="15" creationId="{A6850C02-5700-460D-29E2-7F9CF19AC891}"/>
          </ac:spMkLst>
        </pc:spChg>
        <pc:picChg chg="add del mod">
          <ac:chgData name="Lindner, Abigail" userId="S::arlindner@wpi.edu::63d53220-a4f1-427e-9ec9-a84517b4a65b" providerId="AD" clId="Web-{5873663E-7914-7637-9075-C21B3FE33414}" dt="2024-06-19T12:55:51.054" v="2157"/>
          <ac:picMkLst>
            <pc:docMk/>
            <pc:sldMk cId="496608703" sldId="320"/>
            <ac:picMk id="12" creationId="{4DCB969B-0D6B-C08F-6716-52982B91B97F}"/>
          </ac:picMkLst>
        </pc:picChg>
        <pc:cxnChg chg="add mod">
          <ac:chgData name="Lindner, Abigail" userId="S::arlindner@wpi.edu::63d53220-a4f1-427e-9ec9-a84517b4a65b" providerId="AD" clId="Web-{5873663E-7914-7637-9075-C21B3FE33414}" dt="2024-06-19T12:56:46.243" v="2172"/>
          <ac:cxnSpMkLst>
            <pc:docMk/>
            <pc:sldMk cId="496608703" sldId="320"/>
            <ac:cxnSpMk id="13" creationId="{71C17A2B-DB0B-6A01-FE52-47137C0AB158}"/>
          </ac:cxnSpMkLst>
        </pc:cxnChg>
      </pc:sldChg>
      <pc:sldChg chg="addSp delSp modSp add del replId">
        <pc:chgData name="Lindner, Abigail" userId="S::arlindner@wpi.edu::63d53220-a4f1-427e-9ec9-a84517b4a65b" providerId="AD" clId="Web-{5873663E-7914-7637-9075-C21B3FE33414}" dt="2024-06-19T12:57:32.839" v="2190"/>
        <pc:sldMkLst>
          <pc:docMk/>
          <pc:sldMk cId="4206723006" sldId="321"/>
        </pc:sldMkLst>
        <pc:spChg chg="mod">
          <ac:chgData name="Lindner, Abigail" userId="S::arlindner@wpi.edu::63d53220-a4f1-427e-9ec9-a84517b4a65b" providerId="AD" clId="Web-{5873663E-7914-7637-9075-C21B3FE33414}" dt="2024-06-19T12:57:26.401" v="2187" actId="20577"/>
          <ac:spMkLst>
            <pc:docMk/>
            <pc:sldMk cId="4206723006" sldId="321"/>
            <ac:spMk id="7" creationId="{54BDD6F2-AB78-49E4-0B76-F1F10E541102}"/>
          </ac:spMkLst>
        </pc:spChg>
        <pc:spChg chg="add">
          <ac:chgData name="Lindner, Abigail" userId="S::arlindner@wpi.edu::63d53220-a4f1-427e-9ec9-a84517b4a65b" providerId="AD" clId="Web-{5873663E-7914-7637-9075-C21B3FE33414}" dt="2024-06-19T12:57:26.776" v="2189"/>
          <ac:spMkLst>
            <pc:docMk/>
            <pc:sldMk cId="4206723006" sldId="321"/>
            <ac:spMk id="14" creationId="{AE13FFE7-0206-B930-6B42-F6F0EEC6340D}"/>
          </ac:spMkLst>
        </pc:spChg>
        <pc:picChg chg="add del mod">
          <ac:chgData name="Lindner, Abigail" userId="S::arlindner@wpi.edu::63d53220-a4f1-427e-9ec9-a84517b4a65b" providerId="AD" clId="Web-{5873663E-7914-7637-9075-C21B3FE33414}" dt="2024-06-19T12:55:03.756" v="2145"/>
          <ac:picMkLst>
            <pc:docMk/>
            <pc:sldMk cId="4206723006" sldId="321"/>
            <ac:picMk id="2" creationId="{F9C3C52F-519B-74C1-641B-DE4FD1B18F17}"/>
          </ac:picMkLst>
        </pc:picChg>
        <pc:picChg chg="del">
          <ac:chgData name="Lindner, Abigail" userId="S::arlindner@wpi.edu::63d53220-a4f1-427e-9ec9-a84517b4a65b" providerId="AD" clId="Web-{5873663E-7914-7637-9075-C21B3FE33414}" dt="2024-06-19T12:55:04.443" v="2146"/>
          <ac:picMkLst>
            <pc:docMk/>
            <pc:sldMk cId="4206723006" sldId="321"/>
            <ac:picMk id="12" creationId="{4DCB969B-0D6B-C08F-6716-52982B91B97F}"/>
          </ac:picMkLst>
        </pc:picChg>
        <pc:cxnChg chg="add">
          <ac:chgData name="Lindner, Abigail" userId="S::arlindner@wpi.edu::63d53220-a4f1-427e-9ec9-a84517b4a65b" providerId="AD" clId="Web-{5873663E-7914-7637-9075-C21B3FE33414}" dt="2024-06-19T12:57:26.776" v="2188"/>
          <ac:cxnSpMkLst>
            <pc:docMk/>
            <pc:sldMk cId="4206723006" sldId="321"/>
            <ac:cxnSpMk id="8" creationId="{CAE91BA6-8535-F5A8-91AC-EE0BD4E5CF24}"/>
          </ac:cxnSpMkLst>
        </pc:cxnChg>
      </pc:sldChg>
      <pc:sldChg chg="addSp delSp modSp add replId">
        <pc:chgData name="Lindner, Abigail" userId="S::arlindner@wpi.edu::63d53220-a4f1-427e-9ec9-a84517b4a65b" providerId="AD" clId="Web-{5873663E-7914-7637-9075-C21B3FE33414}" dt="2024-06-19T12:57:22.182" v="2185"/>
        <pc:sldMkLst>
          <pc:docMk/>
          <pc:sldMk cId="202359269" sldId="322"/>
        </pc:sldMkLst>
        <pc:spChg chg="mod">
          <ac:chgData name="Lindner, Abigail" userId="S::arlindner@wpi.edu::63d53220-a4f1-427e-9ec9-a84517b4a65b" providerId="AD" clId="Web-{5873663E-7914-7637-9075-C21B3FE33414}" dt="2024-06-19T12:57:21.792" v="2183" actId="20577"/>
          <ac:spMkLst>
            <pc:docMk/>
            <pc:sldMk cId="202359269" sldId="322"/>
            <ac:spMk id="7" creationId="{54BDD6F2-AB78-49E4-0B76-F1F10E541102}"/>
          </ac:spMkLst>
        </pc:spChg>
        <pc:spChg chg="add">
          <ac:chgData name="Lindner, Abigail" userId="S::arlindner@wpi.edu::63d53220-a4f1-427e-9ec9-a84517b4a65b" providerId="AD" clId="Web-{5873663E-7914-7637-9075-C21B3FE33414}" dt="2024-06-19T12:57:22.182" v="2185"/>
          <ac:spMkLst>
            <pc:docMk/>
            <pc:sldMk cId="202359269" sldId="322"/>
            <ac:spMk id="14" creationId="{2C8B69D4-73B3-ACDB-F592-1FC53FC90415}"/>
          </ac:spMkLst>
        </pc:spChg>
        <pc:picChg chg="add mod">
          <ac:chgData name="Lindner, Abigail" userId="S::arlindner@wpi.edu::63d53220-a4f1-427e-9ec9-a84517b4a65b" providerId="AD" clId="Web-{5873663E-7914-7637-9075-C21B3FE33414}" dt="2024-06-19T12:55:46.663" v="2156" actId="1076"/>
          <ac:picMkLst>
            <pc:docMk/>
            <pc:sldMk cId="202359269" sldId="322"/>
            <ac:picMk id="2" creationId="{FFF54FE3-385B-8D99-4F2D-2DFC3B314C36}"/>
          </ac:picMkLst>
        </pc:picChg>
        <pc:picChg chg="del">
          <ac:chgData name="Lindner, Abigail" userId="S::arlindner@wpi.edu::63d53220-a4f1-427e-9ec9-a84517b4a65b" providerId="AD" clId="Web-{5873663E-7914-7637-9075-C21B3FE33414}" dt="2024-06-19T12:55:32.553" v="2149"/>
          <ac:picMkLst>
            <pc:docMk/>
            <pc:sldMk cId="202359269" sldId="322"/>
            <ac:picMk id="12" creationId="{4DCB969B-0D6B-C08F-6716-52982B91B97F}"/>
          </ac:picMkLst>
        </pc:picChg>
        <pc:cxnChg chg="add">
          <ac:chgData name="Lindner, Abigail" userId="S::arlindner@wpi.edu::63d53220-a4f1-427e-9ec9-a84517b4a65b" providerId="AD" clId="Web-{5873663E-7914-7637-9075-C21B3FE33414}" dt="2024-06-19T12:57:22.182" v="2184"/>
          <ac:cxnSpMkLst>
            <pc:docMk/>
            <pc:sldMk cId="202359269" sldId="322"/>
            <ac:cxnSpMk id="8" creationId="{F899DA0A-C693-48B3-90AD-B9E2DB3BCDAE}"/>
          </ac:cxnSpMkLst>
        </pc:cxnChg>
      </pc:sldChg>
      <pc:sldChg chg="add del replId">
        <pc:chgData name="Lindner, Abigail" userId="S::arlindner@wpi.edu::63d53220-a4f1-427e-9ec9-a84517b4a65b" providerId="AD" clId="Web-{5873663E-7914-7637-9075-C21B3FE33414}" dt="2024-06-19T12:55:10.537" v="2147"/>
        <pc:sldMkLst>
          <pc:docMk/>
          <pc:sldMk cId="1030653781" sldId="322"/>
        </pc:sldMkLst>
      </pc:sldChg>
      <pc:sldChg chg="delSp add ord replId">
        <pc:chgData name="Lindner, Abigail" userId="S::arlindner@wpi.edu::63d53220-a4f1-427e-9ec9-a84517b4a65b" providerId="AD" clId="Web-{5873663E-7914-7637-9075-C21B3FE33414}" dt="2024-06-19T12:56:00.992" v="2163"/>
        <pc:sldMkLst>
          <pc:docMk/>
          <pc:sldMk cId="1100438494" sldId="323"/>
        </pc:sldMkLst>
        <pc:spChg chg="del">
          <ac:chgData name="Lindner, Abigail" userId="S::arlindner@wpi.edu::63d53220-a4f1-427e-9ec9-a84517b4a65b" providerId="AD" clId="Web-{5873663E-7914-7637-9075-C21B3FE33414}" dt="2024-06-19T12:55:58.851" v="2162"/>
          <ac:spMkLst>
            <pc:docMk/>
            <pc:sldMk cId="1100438494" sldId="323"/>
            <ac:spMk id="3" creationId="{63123E3D-4001-3C09-285C-805BED6AE1F6}"/>
          </ac:spMkLst>
        </pc:spChg>
        <pc:spChg chg="del">
          <ac:chgData name="Lindner, Abigail" userId="S::arlindner@wpi.edu::63d53220-a4f1-427e-9ec9-a84517b4a65b" providerId="AD" clId="Web-{5873663E-7914-7637-9075-C21B3FE33414}" dt="2024-06-19T12:55:58.851" v="2161"/>
          <ac:spMkLst>
            <pc:docMk/>
            <pc:sldMk cId="1100438494" sldId="323"/>
            <ac:spMk id="5" creationId="{A7C824EB-A7AE-9F51-7710-602F0DD49C21}"/>
          </ac:spMkLst>
        </pc:spChg>
        <pc:spChg chg="del">
          <ac:chgData name="Lindner, Abigail" userId="S::arlindner@wpi.edu::63d53220-a4f1-427e-9ec9-a84517b4a65b" providerId="AD" clId="Web-{5873663E-7914-7637-9075-C21B3FE33414}" dt="2024-06-19T12:55:58.851" v="2160"/>
          <ac:spMkLst>
            <pc:docMk/>
            <pc:sldMk cId="1100438494" sldId="323"/>
            <ac:spMk id="10" creationId="{3BC8044B-8E7F-BAC3-79B7-7C64F754F010}"/>
          </ac:spMkLst>
        </pc:spChg>
        <pc:spChg chg="del">
          <ac:chgData name="Lindner, Abigail" userId="S::arlindner@wpi.edu::63d53220-a4f1-427e-9ec9-a84517b4a65b" providerId="AD" clId="Web-{5873663E-7914-7637-9075-C21B3FE33414}" dt="2024-06-19T12:55:58.851" v="2159"/>
          <ac:spMkLst>
            <pc:docMk/>
            <pc:sldMk cId="1100438494" sldId="323"/>
            <ac:spMk id="11" creationId="{1E1168EC-780A-7861-74A1-E58AD627735E}"/>
          </ac:spMkLst>
        </pc:spChg>
      </pc:sldChg>
      <pc:sldChg chg="addSp modSp add replId">
        <pc:chgData name="Lindner, Abigail" userId="S::arlindner@wpi.edu::63d53220-a4f1-427e-9ec9-a84517b4a65b" providerId="AD" clId="Web-{5873663E-7914-7637-9075-C21B3FE33414}" dt="2024-06-19T12:57:18.057" v="2181" actId="20577"/>
        <pc:sldMkLst>
          <pc:docMk/>
          <pc:sldMk cId="1451601690" sldId="324"/>
        </pc:sldMkLst>
        <pc:spChg chg="mod">
          <ac:chgData name="Lindner, Abigail" userId="S::arlindner@wpi.edu::63d53220-a4f1-427e-9ec9-a84517b4a65b" providerId="AD" clId="Web-{5873663E-7914-7637-9075-C21B3FE33414}" dt="2024-06-19T12:57:18.057" v="2181" actId="20577"/>
          <ac:spMkLst>
            <pc:docMk/>
            <pc:sldMk cId="1451601690" sldId="324"/>
            <ac:spMk id="7" creationId="{54BDD6F2-AB78-49E4-0B76-F1F10E541102}"/>
          </ac:spMkLst>
        </pc:spChg>
        <pc:spChg chg="add">
          <ac:chgData name="Lindner, Abigail" userId="S::arlindner@wpi.edu::63d53220-a4f1-427e-9ec9-a84517b4a65b" providerId="AD" clId="Web-{5873663E-7914-7637-9075-C21B3FE33414}" dt="2024-06-19T12:57:13.916" v="2179"/>
          <ac:spMkLst>
            <pc:docMk/>
            <pc:sldMk cId="1451601690" sldId="324"/>
            <ac:spMk id="12" creationId="{F6B453C5-C630-EA26-7092-5FC4804FC678}"/>
          </ac:spMkLst>
        </pc:spChg>
        <pc:cxnChg chg="add">
          <ac:chgData name="Lindner, Abigail" userId="S::arlindner@wpi.edu::63d53220-a4f1-427e-9ec9-a84517b4a65b" providerId="AD" clId="Web-{5873663E-7914-7637-9075-C21B3FE33414}" dt="2024-06-19T12:57:13.916" v="2178"/>
          <ac:cxnSpMkLst>
            <pc:docMk/>
            <pc:sldMk cId="1451601690" sldId="324"/>
            <ac:cxnSpMk id="6" creationId="{D9B9CED4-B4A0-0BA1-10F0-0E2D3E0355CE}"/>
          </ac:cxnSpMkLst>
        </pc:cxnChg>
      </pc:sldChg>
      <pc:sldChg chg="addSp delSp modSp new del">
        <pc:chgData name="Lindner, Abigail" userId="S::arlindner@wpi.edu::63d53220-a4f1-427e-9ec9-a84517b4a65b" providerId="AD" clId="Web-{5873663E-7914-7637-9075-C21B3FE33414}" dt="2024-06-19T13:11:49.758" v="2331"/>
        <pc:sldMkLst>
          <pc:docMk/>
          <pc:sldMk cId="2275170503" sldId="325"/>
        </pc:sldMkLst>
        <pc:spChg chg="add mod">
          <ac:chgData name="Lindner, Abigail" userId="S::arlindner@wpi.edu::63d53220-a4f1-427e-9ec9-a84517b4a65b" providerId="AD" clId="Web-{5873663E-7914-7637-9075-C21B3FE33414}" dt="2024-06-19T12:59:49.484" v="2255"/>
          <ac:spMkLst>
            <pc:docMk/>
            <pc:sldMk cId="2275170503" sldId="325"/>
            <ac:spMk id="3" creationId="{3B395AF7-BA43-4FE9-D86C-808B2715244A}"/>
          </ac:spMkLst>
        </pc:spChg>
        <pc:spChg chg="add mod">
          <ac:chgData name="Lindner, Abigail" userId="S::arlindner@wpi.edu::63d53220-a4f1-427e-9ec9-a84517b4a65b" providerId="AD" clId="Web-{5873663E-7914-7637-9075-C21B3FE33414}" dt="2024-06-19T12:59:31.311" v="2254"/>
          <ac:spMkLst>
            <pc:docMk/>
            <pc:sldMk cId="2275170503" sldId="325"/>
            <ac:spMk id="5" creationId="{ED81CFAE-C0A6-A01A-337B-3FF364F36CBB}"/>
          </ac:spMkLst>
        </pc:spChg>
        <pc:spChg chg="add mod">
          <ac:chgData name="Lindner, Abigail" userId="S::arlindner@wpi.edu::63d53220-a4f1-427e-9ec9-a84517b4a65b" providerId="AD" clId="Web-{5873663E-7914-7637-9075-C21B3FE33414}" dt="2024-06-19T13:08:15.704" v="2299" actId="14100"/>
          <ac:spMkLst>
            <pc:docMk/>
            <pc:sldMk cId="2275170503" sldId="325"/>
            <ac:spMk id="7" creationId="{206CAE27-377B-34F4-1E62-2500CFDF2C2C}"/>
          </ac:spMkLst>
        </pc:spChg>
        <pc:spChg chg="add mod">
          <ac:chgData name="Lindner, Abigail" userId="S::arlindner@wpi.edu::63d53220-a4f1-427e-9ec9-a84517b4a65b" providerId="AD" clId="Web-{5873663E-7914-7637-9075-C21B3FE33414}" dt="2024-06-19T13:00:19.344" v="2261" actId="1076"/>
          <ac:spMkLst>
            <pc:docMk/>
            <pc:sldMk cId="2275170503" sldId="325"/>
            <ac:spMk id="9" creationId="{699217DA-DEEC-6229-67F9-E632D1E99E8E}"/>
          </ac:spMkLst>
        </pc:spChg>
        <pc:picChg chg="add mod">
          <ac:chgData name="Lindner, Abigail" userId="S::arlindner@wpi.edu::63d53220-a4f1-427e-9ec9-a84517b4a65b" providerId="AD" clId="Web-{5873663E-7914-7637-9075-C21B3FE33414}" dt="2024-06-19T13:01:24.550" v="2268" actId="14100"/>
          <ac:picMkLst>
            <pc:docMk/>
            <pc:sldMk cId="2275170503" sldId="325"/>
            <ac:picMk id="10" creationId="{9C8FE36A-C20F-DFB5-19D2-30C8F628B876}"/>
          </ac:picMkLst>
        </pc:picChg>
        <pc:picChg chg="add mod modCrop">
          <ac:chgData name="Lindner, Abigail" userId="S::arlindner@wpi.edu::63d53220-a4f1-427e-9ec9-a84517b4a65b" providerId="AD" clId="Web-{5873663E-7914-7637-9075-C21B3FE33414}" dt="2024-06-19T13:05:50.277" v="2275"/>
          <ac:picMkLst>
            <pc:docMk/>
            <pc:sldMk cId="2275170503" sldId="325"/>
            <ac:picMk id="11" creationId="{9CBF694C-C474-BA15-2ACF-27652CC04A82}"/>
          </ac:picMkLst>
        </pc:picChg>
        <pc:picChg chg="add mod modCrop">
          <ac:chgData name="Lindner, Abigail" userId="S::arlindner@wpi.edu::63d53220-a4f1-427e-9ec9-a84517b4a65b" providerId="AD" clId="Web-{5873663E-7914-7637-9075-C21B3FE33414}" dt="2024-06-19T13:06:06.200" v="2280" actId="1076"/>
          <ac:picMkLst>
            <pc:docMk/>
            <pc:sldMk cId="2275170503" sldId="325"/>
            <ac:picMk id="12" creationId="{E94339FD-9601-6FFB-8913-064D80E27F52}"/>
          </ac:picMkLst>
        </pc:picChg>
        <pc:picChg chg="add mod modCrop">
          <ac:chgData name="Lindner, Abigail" userId="S::arlindner@wpi.edu::63d53220-a4f1-427e-9ec9-a84517b4a65b" providerId="AD" clId="Web-{5873663E-7914-7637-9075-C21B3FE33414}" dt="2024-06-19T13:06:38.669" v="2292" actId="1076"/>
          <ac:picMkLst>
            <pc:docMk/>
            <pc:sldMk cId="2275170503" sldId="325"/>
            <ac:picMk id="13" creationId="{05D26ED1-C22A-C969-0F48-CBD387B45111}"/>
          </ac:picMkLst>
        </pc:picChg>
        <pc:picChg chg="add mod modCrop">
          <ac:chgData name="Lindner, Abigail" userId="S::arlindner@wpi.edu::63d53220-a4f1-427e-9ec9-a84517b4a65b" providerId="AD" clId="Web-{5873663E-7914-7637-9075-C21B3FE33414}" dt="2024-06-19T13:06:38.685" v="2293" actId="1076"/>
          <ac:picMkLst>
            <pc:docMk/>
            <pc:sldMk cId="2275170503" sldId="325"/>
            <ac:picMk id="14" creationId="{A2221C42-0FEA-2D80-9779-45DC4A60B613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13:11:17.257" v="2329"/>
          <ac:picMkLst>
            <pc:docMk/>
            <pc:sldMk cId="2275170503" sldId="325"/>
            <ac:picMk id="15" creationId="{5E5D4E86-9A34-847D-42AC-0C1495DCC4A1}"/>
          </ac:picMkLst>
        </pc:picChg>
      </pc:sldChg>
      <pc:sldChg chg="addSp delSp modSp add replId">
        <pc:chgData name="Lindner, Abigail" userId="S::arlindner@wpi.edu::63d53220-a4f1-427e-9ec9-a84517b4a65b" providerId="AD" clId="Web-{5873663E-7914-7637-9075-C21B3FE33414}" dt="2024-06-19T13:12:25.181" v="2344"/>
        <pc:sldMkLst>
          <pc:docMk/>
          <pc:sldMk cId="1722867029" sldId="326"/>
        </pc:sldMkLst>
        <pc:spChg chg="mod">
          <ac:chgData name="Lindner, Abigail" userId="S::arlindner@wpi.edu::63d53220-a4f1-427e-9ec9-a84517b4a65b" providerId="AD" clId="Web-{5873663E-7914-7637-9075-C21B3FE33414}" dt="2024-06-19T13:11:05.756" v="2327" actId="14100"/>
          <ac:spMkLst>
            <pc:docMk/>
            <pc:sldMk cId="1722867029" sldId="326"/>
            <ac:spMk id="7" creationId="{206CAE27-377B-34F4-1E62-2500CFDF2C2C}"/>
          </ac:spMkLst>
        </pc:spChg>
        <pc:picChg chg="add del mod modCrop">
          <ac:chgData name="Lindner, Abigail" userId="S::arlindner@wpi.edu::63d53220-a4f1-427e-9ec9-a84517b4a65b" providerId="AD" clId="Web-{5873663E-7914-7637-9075-C21B3FE33414}" dt="2024-06-19T13:10:29.927" v="2318"/>
          <ac:picMkLst>
            <pc:docMk/>
            <pc:sldMk cId="1722867029" sldId="326"/>
            <ac:picMk id="2" creationId="{731F92BF-413A-9614-EE22-B31E70753978}"/>
          </ac:picMkLst>
        </pc:picChg>
        <pc:picChg chg="add del mod modCrop">
          <ac:chgData name="Lindner, Abigail" userId="S::arlindner@wpi.edu::63d53220-a4f1-427e-9ec9-a84517b4a65b" providerId="AD" clId="Web-{5873663E-7914-7637-9075-C21B3FE33414}" dt="2024-06-19T13:11:52.336" v="2332"/>
          <ac:picMkLst>
            <pc:docMk/>
            <pc:sldMk cId="1722867029" sldId="326"/>
            <ac:picMk id="4" creationId="{B7C0D969-7160-223C-D389-5CB8F36A3AD0}"/>
          </ac:picMkLst>
        </pc:picChg>
        <pc:picChg chg="add mod">
          <ac:chgData name="Lindner, Abigail" userId="S::arlindner@wpi.edu::63d53220-a4f1-427e-9ec9-a84517b4a65b" providerId="AD" clId="Web-{5873663E-7914-7637-9075-C21B3FE33414}" dt="2024-06-19T13:12:01.055" v="2336" actId="1076"/>
          <ac:picMkLst>
            <pc:docMk/>
            <pc:sldMk cId="1722867029" sldId="326"/>
            <ac:picMk id="6" creationId="{726945BD-EFAA-7BCC-CA01-48A335E563CA}"/>
          </ac:picMkLst>
        </pc:picChg>
        <pc:picChg chg="del">
          <ac:chgData name="Lindner, Abigail" userId="S::arlindner@wpi.edu::63d53220-a4f1-427e-9ec9-a84517b4a65b" providerId="AD" clId="Web-{5873663E-7914-7637-9075-C21B3FE33414}" dt="2024-06-19T13:12:25.181" v="2344"/>
          <ac:picMkLst>
            <pc:docMk/>
            <pc:sldMk cId="1722867029" sldId="326"/>
            <ac:picMk id="11" creationId="{9CBF694C-C474-BA15-2ACF-27652CC04A82}"/>
          </ac:picMkLst>
        </pc:picChg>
        <pc:picChg chg="del">
          <ac:chgData name="Lindner, Abigail" userId="S::arlindner@wpi.edu::63d53220-a4f1-427e-9ec9-a84517b4a65b" providerId="AD" clId="Web-{5873663E-7914-7637-9075-C21B3FE33414}" dt="2024-06-19T13:12:25.181" v="2343"/>
          <ac:picMkLst>
            <pc:docMk/>
            <pc:sldMk cId="1722867029" sldId="326"/>
            <ac:picMk id="12" creationId="{E94339FD-9601-6FFB-8913-064D80E27F52}"/>
          </ac:picMkLst>
        </pc:picChg>
        <pc:picChg chg="del">
          <ac:chgData name="Lindner, Abigail" userId="S::arlindner@wpi.edu::63d53220-a4f1-427e-9ec9-a84517b4a65b" providerId="AD" clId="Web-{5873663E-7914-7637-9075-C21B3FE33414}" dt="2024-06-19T13:12:25.181" v="2342"/>
          <ac:picMkLst>
            <pc:docMk/>
            <pc:sldMk cId="1722867029" sldId="326"/>
            <ac:picMk id="13" creationId="{05D26ED1-C22A-C969-0F48-CBD387B45111}"/>
          </ac:picMkLst>
        </pc:picChg>
        <pc:picChg chg="del">
          <ac:chgData name="Lindner, Abigail" userId="S::arlindner@wpi.edu::63d53220-a4f1-427e-9ec9-a84517b4a65b" providerId="AD" clId="Web-{5873663E-7914-7637-9075-C21B3FE33414}" dt="2024-06-19T13:12:25.181" v="2341"/>
          <ac:picMkLst>
            <pc:docMk/>
            <pc:sldMk cId="1722867029" sldId="326"/>
            <ac:picMk id="14" creationId="{A2221C42-0FEA-2D80-9779-45DC4A60B613}"/>
          </ac:picMkLst>
        </pc:picChg>
        <pc:picChg chg="del">
          <ac:chgData name="Lindner, Abigail" userId="S::arlindner@wpi.edu::63d53220-a4f1-427e-9ec9-a84517b4a65b" providerId="AD" clId="Web-{5873663E-7914-7637-9075-C21B3FE33414}" dt="2024-06-19T13:10:31.208" v="2319"/>
          <ac:picMkLst>
            <pc:docMk/>
            <pc:sldMk cId="1722867029" sldId="326"/>
            <ac:picMk id="15" creationId="{5E5D4E86-9A34-847D-42AC-0C1495DCC4A1}"/>
          </ac:picMkLst>
        </pc:picChg>
        <pc:picChg chg="add del mod">
          <ac:chgData name="Lindner, Abigail" userId="S::arlindner@wpi.edu::63d53220-a4f1-427e-9ec9-a84517b4a65b" providerId="AD" clId="Web-{5873663E-7914-7637-9075-C21B3FE33414}" dt="2024-06-19T13:12:11.384" v="2339"/>
          <ac:picMkLst>
            <pc:docMk/>
            <pc:sldMk cId="1722867029" sldId="326"/>
            <ac:picMk id="16" creationId="{B1351C3F-B89B-A153-1C8E-859BF953321D}"/>
          </ac:picMkLst>
        </pc:picChg>
      </pc:sldChg>
      <pc:sldChg chg="add replId">
        <pc:chgData name="Lindner, Abigail" userId="S::arlindner@wpi.edu::63d53220-a4f1-427e-9ec9-a84517b4a65b" providerId="AD" clId="Web-{5873663E-7914-7637-9075-C21B3FE33414}" dt="2024-06-19T13:11:46.695" v="2330"/>
        <pc:sldMkLst>
          <pc:docMk/>
          <pc:sldMk cId="2014353825" sldId="327"/>
        </pc:sldMkLst>
      </pc:sldChg>
      <pc:sldChg chg="delSp add replId">
        <pc:chgData name="Lindner, Abigail" userId="S::arlindner@wpi.edu::63d53220-a4f1-427e-9ec9-a84517b4a65b" providerId="AD" clId="Web-{5873663E-7914-7637-9075-C21B3FE33414}" dt="2024-06-19T13:12:54.713" v="2353"/>
        <pc:sldMkLst>
          <pc:docMk/>
          <pc:sldMk cId="3622775532" sldId="328"/>
        </pc:sldMkLst>
        <pc:picChg chg="del">
          <ac:chgData name="Lindner, Abigail" userId="S::arlindner@wpi.edu::63d53220-a4f1-427e-9ec9-a84517b4a65b" providerId="AD" clId="Web-{5873663E-7914-7637-9075-C21B3FE33414}" dt="2024-06-19T13:12:54.713" v="2353"/>
          <ac:picMkLst>
            <pc:docMk/>
            <pc:sldMk cId="3622775532" sldId="328"/>
            <ac:picMk id="12" creationId="{E94339FD-9601-6FFB-8913-064D80E27F52}"/>
          </ac:picMkLst>
        </pc:picChg>
        <pc:picChg chg="del">
          <ac:chgData name="Lindner, Abigail" userId="S::arlindner@wpi.edu::63d53220-a4f1-427e-9ec9-a84517b4a65b" providerId="AD" clId="Web-{5873663E-7914-7637-9075-C21B3FE33414}" dt="2024-06-19T13:12:54.713" v="2352"/>
          <ac:picMkLst>
            <pc:docMk/>
            <pc:sldMk cId="3622775532" sldId="328"/>
            <ac:picMk id="13" creationId="{05D26ED1-C22A-C969-0F48-CBD387B45111}"/>
          </ac:picMkLst>
        </pc:picChg>
        <pc:picChg chg="del">
          <ac:chgData name="Lindner, Abigail" userId="S::arlindner@wpi.edu::63d53220-a4f1-427e-9ec9-a84517b4a65b" providerId="AD" clId="Web-{5873663E-7914-7637-9075-C21B3FE33414}" dt="2024-06-19T13:12:54.713" v="2351"/>
          <ac:picMkLst>
            <pc:docMk/>
            <pc:sldMk cId="3622775532" sldId="328"/>
            <ac:picMk id="14" creationId="{A2221C42-0FEA-2D80-9779-45DC4A60B613}"/>
          </ac:picMkLst>
        </pc:picChg>
      </pc:sldChg>
      <pc:sldChg chg="delSp add replId">
        <pc:chgData name="Lindner, Abigail" userId="S::arlindner@wpi.edu::63d53220-a4f1-427e-9ec9-a84517b4a65b" providerId="AD" clId="Web-{5873663E-7914-7637-9075-C21B3FE33414}" dt="2024-06-19T13:12:38.431" v="2349"/>
        <pc:sldMkLst>
          <pc:docMk/>
          <pc:sldMk cId="1381469322" sldId="329"/>
        </pc:sldMkLst>
        <pc:picChg chg="del">
          <ac:chgData name="Lindner, Abigail" userId="S::arlindner@wpi.edu::63d53220-a4f1-427e-9ec9-a84517b4a65b" providerId="AD" clId="Web-{5873663E-7914-7637-9075-C21B3FE33414}" dt="2024-06-19T13:12:36.838" v="2348"/>
          <ac:picMkLst>
            <pc:docMk/>
            <pc:sldMk cId="1381469322" sldId="329"/>
            <ac:picMk id="13" creationId="{05D26ED1-C22A-C969-0F48-CBD387B45111}"/>
          </ac:picMkLst>
        </pc:picChg>
        <pc:picChg chg="del">
          <ac:chgData name="Lindner, Abigail" userId="S::arlindner@wpi.edu::63d53220-a4f1-427e-9ec9-a84517b4a65b" providerId="AD" clId="Web-{5873663E-7914-7637-9075-C21B3FE33414}" dt="2024-06-19T13:12:38.431" v="2349"/>
          <ac:picMkLst>
            <pc:docMk/>
            <pc:sldMk cId="1381469322" sldId="329"/>
            <ac:picMk id="14" creationId="{A2221C42-0FEA-2D80-9779-45DC4A60B613}"/>
          </ac:picMkLst>
        </pc:picChg>
      </pc:sldChg>
      <pc:sldChg chg="delSp add replId">
        <pc:chgData name="Lindner, Abigail" userId="S::arlindner@wpi.edu::63d53220-a4f1-427e-9ec9-a84517b4a65b" providerId="AD" clId="Web-{5873663E-7914-7637-9075-C21B3FE33414}" dt="2024-06-19T13:12:40.603" v="2350"/>
        <pc:sldMkLst>
          <pc:docMk/>
          <pc:sldMk cId="2244577416" sldId="330"/>
        </pc:sldMkLst>
        <pc:picChg chg="del">
          <ac:chgData name="Lindner, Abigail" userId="S::arlindner@wpi.edu::63d53220-a4f1-427e-9ec9-a84517b4a65b" providerId="AD" clId="Web-{5873663E-7914-7637-9075-C21B3FE33414}" dt="2024-06-19T13:12:40.603" v="2350"/>
          <ac:picMkLst>
            <pc:docMk/>
            <pc:sldMk cId="2244577416" sldId="330"/>
            <ac:picMk id="14" creationId="{A2221C42-0FEA-2D80-9779-45DC4A60B613}"/>
          </ac:picMkLst>
        </pc:picChg>
      </pc:sldChg>
      <pc:sldChg chg="add replId">
        <pc:chgData name="Lindner, Abigail" userId="S::arlindner@wpi.edu::63d53220-a4f1-427e-9ec9-a84517b4a65b" providerId="AD" clId="Web-{5873663E-7914-7637-9075-C21B3FE33414}" dt="2024-06-19T13:12:33.791" v="2347"/>
        <pc:sldMkLst>
          <pc:docMk/>
          <pc:sldMk cId="1577667015" sldId="331"/>
        </pc:sldMkLst>
      </pc:sldChg>
      <pc:sldChg chg="addSp modSp add replId">
        <pc:chgData name="Lindner, Abigail" userId="S::arlindner@wpi.edu::63d53220-a4f1-427e-9ec9-a84517b4a65b" providerId="AD" clId="Web-{5873663E-7914-7637-9075-C21B3FE33414}" dt="2024-06-19T13:13:59.403" v="2387" actId="1076"/>
        <pc:sldMkLst>
          <pc:docMk/>
          <pc:sldMk cId="1581001367" sldId="332"/>
        </pc:sldMkLst>
        <pc:spChg chg="mod">
          <ac:chgData name="Lindner, Abigail" userId="S::arlindner@wpi.edu::63d53220-a4f1-427e-9ec9-a84517b4a65b" providerId="AD" clId="Web-{5873663E-7914-7637-9075-C21B3FE33414}" dt="2024-06-19T13:13:54.450" v="2386" actId="14100"/>
          <ac:spMkLst>
            <pc:docMk/>
            <pc:sldMk cId="1581001367" sldId="332"/>
            <ac:spMk id="7" creationId="{206CAE27-377B-34F4-1E62-2500CFDF2C2C}"/>
          </ac:spMkLst>
        </pc:spChg>
        <pc:spChg chg="add mod">
          <ac:chgData name="Lindner, Abigail" userId="S::arlindner@wpi.edu::63d53220-a4f1-427e-9ec9-a84517b4a65b" providerId="AD" clId="Web-{5873663E-7914-7637-9075-C21B3FE33414}" dt="2024-06-19T13:13:59.403" v="2387" actId="1076"/>
          <ac:spMkLst>
            <pc:docMk/>
            <pc:sldMk cId="1581001367" sldId="332"/>
            <ac:spMk id="15" creationId="{69161D0A-2219-E300-4DEF-2E85B09E1F47}"/>
          </ac:spMkLst>
        </pc:spChg>
        <pc:cxnChg chg="add mod">
          <ac:chgData name="Lindner, Abigail" userId="S::arlindner@wpi.edu::63d53220-a4f1-427e-9ec9-a84517b4a65b" providerId="AD" clId="Web-{5873663E-7914-7637-9075-C21B3FE33414}" dt="2024-06-19T13:13:32.058" v="2357" actId="1076"/>
          <ac:cxnSpMkLst>
            <pc:docMk/>
            <pc:sldMk cId="1581001367" sldId="332"/>
            <ac:cxnSpMk id="6" creationId="{7B8A3AF2-9E14-6AC1-F12E-AE196E074FDD}"/>
          </ac:cxnSpMkLst>
        </pc:cxnChg>
      </pc:sldChg>
      <pc:sldChg chg="addSp modSp add replId modNotes">
        <pc:chgData name="Lindner, Abigail" userId="S::arlindner@wpi.edu::63d53220-a4f1-427e-9ec9-a84517b4a65b" providerId="AD" clId="Web-{5873663E-7914-7637-9075-C21B3FE33414}" dt="2024-06-19T13:16:09.876" v="2400"/>
        <pc:sldMkLst>
          <pc:docMk/>
          <pc:sldMk cId="3880575992" sldId="333"/>
        </pc:sldMkLst>
        <pc:picChg chg="add mod modCrop">
          <ac:chgData name="Lindner, Abigail" userId="S::arlindner@wpi.edu::63d53220-a4f1-427e-9ec9-a84517b4a65b" providerId="AD" clId="Web-{5873663E-7914-7637-9075-C21B3FE33414}" dt="2024-06-19T13:15:33.172" v="2392"/>
          <ac:picMkLst>
            <pc:docMk/>
            <pc:sldMk cId="3880575992" sldId="333"/>
            <ac:picMk id="2" creationId="{DAEF9D05-0D4B-D574-545B-43FE74064DD5}"/>
          </ac:picMkLst>
        </pc:picChg>
      </pc:sldChg>
      <pc:sldMasterChg chg="mod modSldLayout">
        <pc:chgData name="Lindner, Abigail" userId="S::arlindner@wpi.edu::63d53220-a4f1-427e-9ec9-a84517b4a65b" providerId="AD" clId="Web-{5873663E-7914-7637-9075-C21B3FE33414}" dt="2024-06-19T03:34:50.622" v="1403"/>
        <pc:sldMasterMkLst>
          <pc:docMk/>
          <pc:sldMasterMk cId="50522044" sldId="2147483685"/>
        </pc:sldMasterMkLst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303124983" sldId="2147483674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1448780806" sldId="2147483675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428468918" sldId="2147483676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284318071" sldId="2147483677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2237267169" sldId="2147483678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3688341384" sldId="2147483679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1305117664" sldId="2147483680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1650286697" sldId="2147483681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1587505987" sldId="2147483682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2499285320" sldId="2147483683"/>
          </pc:sldLayoutMkLst>
        </pc:sldLayoutChg>
        <pc:sldLayoutChg chg="mod">
          <pc:chgData name="Lindner, Abigail" userId="S::arlindner@wpi.edu::63d53220-a4f1-427e-9ec9-a84517b4a65b" providerId="AD" clId="Web-{5873663E-7914-7637-9075-C21B3FE33414}" dt="2024-06-19T03:34:50.622" v="1403"/>
          <pc:sldLayoutMkLst>
            <pc:docMk/>
            <pc:sldMasterMk cId="50522044" sldId="2147483685"/>
            <pc:sldLayoutMk cId="2693077523" sldId="2147483684"/>
          </pc:sldLayoutMkLst>
        </pc:sldLayoutChg>
      </pc:sldMasterChg>
    </pc:docChg>
  </pc:docChgLst>
  <pc:docChgLst>
    <pc:chgData name="Lindner, Abigail" userId="S::arlindner@wpi.edu::63d53220-a4f1-427e-9ec9-a84517b4a65b" providerId="AD" clId="Web-{782714AD-E43A-BECE-E34D-253CBE1FE0EC}"/>
    <pc:docChg chg="addSld delSld modSld sldOrd">
      <pc:chgData name="Lindner, Abigail" userId="S::arlindner@wpi.edu::63d53220-a4f1-427e-9ec9-a84517b4a65b" providerId="AD" clId="Web-{782714AD-E43A-BECE-E34D-253CBE1FE0EC}" dt="2024-07-18T15:32:09.340" v="1028"/>
      <pc:docMkLst>
        <pc:docMk/>
      </pc:docMkLst>
      <pc:sldChg chg="modSp">
        <pc:chgData name="Lindner, Abigail" userId="S::arlindner@wpi.edu::63d53220-a4f1-427e-9ec9-a84517b4a65b" providerId="AD" clId="Web-{782714AD-E43A-BECE-E34D-253CBE1FE0EC}" dt="2024-07-18T13:48:51.665" v="29" actId="20577"/>
        <pc:sldMkLst>
          <pc:docMk/>
          <pc:sldMk cId="109857222" sldId="256"/>
        </pc:sldMkLst>
        <pc:spChg chg="mod">
          <ac:chgData name="Lindner, Abigail" userId="S::arlindner@wpi.edu::63d53220-a4f1-427e-9ec9-a84517b4a65b" providerId="AD" clId="Web-{782714AD-E43A-BECE-E34D-253CBE1FE0EC}" dt="2024-07-18T13:48:51.665" v="29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Lindner, Abigail" userId="S::arlindner@wpi.edu::63d53220-a4f1-427e-9ec9-a84517b4a65b" providerId="AD" clId="Web-{782714AD-E43A-BECE-E34D-253CBE1FE0EC}" dt="2024-07-18T14:27:11.335" v="561"/>
        <pc:sldMkLst>
          <pc:docMk/>
          <pc:sldMk cId="1068050786" sldId="258"/>
        </pc:sldMkLst>
        <pc:spChg chg="add del mod">
          <ac:chgData name="Lindner, Abigail" userId="S::arlindner@wpi.edu::63d53220-a4f1-427e-9ec9-a84517b4a65b" providerId="AD" clId="Web-{782714AD-E43A-BECE-E34D-253CBE1FE0EC}" dt="2024-07-18T14:27:11.335" v="561"/>
          <ac:spMkLst>
            <pc:docMk/>
            <pc:sldMk cId="1068050786" sldId="258"/>
            <ac:spMk id="4" creationId="{C4BA120E-A0C8-B82B-78F0-E03AEFCAED83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4:27:11.335" v="560"/>
          <ac:spMkLst>
            <pc:docMk/>
            <pc:sldMk cId="1068050786" sldId="258"/>
            <ac:spMk id="6" creationId="{5B86F2BB-9836-470D-8B18-855D418CDAD2}"/>
          </ac:spMkLst>
        </pc:spChg>
        <pc:spChg chg="mod">
          <ac:chgData name="Lindner, Abigail" userId="S::arlindner@wpi.edu::63d53220-a4f1-427e-9ec9-a84517b4a65b" providerId="AD" clId="Web-{782714AD-E43A-BECE-E34D-253CBE1FE0EC}" dt="2024-07-18T13:59:20.633" v="151" actId="14100"/>
          <ac:spMkLst>
            <pc:docMk/>
            <pc:sldMk cId="1068050786" sldId="258"/>
            <ac:spMk id="42" creationId="{E00725CB-5D5B-35D5-2994-FBAFF64D8737}"/>
          </ac:spMkLst>
        </pc:spChg>
        <pc:spChg chg="mod">
          <ac:chgData name="Lindner, Abigail" userId="S::arlindner@wpi.edu::63d53220-a4f1-427e-9ec9-a84517b4a65b" providerId="AD" clId="Web-{782714AD-E43A-BECE-E34D-253CBE1FE0EC}" dt="2024-07-18T14:01:29.336" v="164" actId="14100"/>
          <ac:spMkLst>
            <pc:docMk/>
            <pc:sldMk cId="1068050786" sldId="258"/>
            <ac:spMk id="43" creationId="{6ED49EE4-670A-20C2-6CD2-5E234C374722}"/>
          </ac:spMkLst>
        </pc:spChg>
        <pc:picChg chg="add mod">
          <ac:chgData name="Lindner, Abigail" userId="S::arlindner@wpi.edu::63d53220-a4f1-427e-9ec9-a84517b4a65b" providerId="AD" clId="Web-{782714AD-E43A-BECE-E34D-253CBE1FE0EC}" dt="2024-07-18T14:01:26.305" v="163" actId="14100"/>
          <ac:picMkLst>
            <pc:docMk/>
            <pc:sldMk cId="1068050786" sldId="258"/>
            <ac:picMk id="2" creationId="{47FAD1AA-100D-DCAE-D4C1-223DDA560239}"/>
          </ac:picMkLst>
        </pc:picChg>
        <pc:picChg chg="add del mod">
          <ac:chgData name="Lindner, Abigail" userId="S::arlindner@wpi.edu::63d53220-a4f1-427e-9ec9-a84517b4a65b" providerId="AD" clId="Web-{782714AD-E43A-BECE-E34D-253CBE1FE0EC}" dt="2024-07-18T14:27:11.335" v="559"/>
          <ac:picMkLst>
            <pc:docMk/>
            <pc:sldMk cId="1068050786" sldId="258"/>
            <ac:picMk id="7" creationId="{037BBE35-42DE-48B2-40F2-55C7A1CB7823}"/>
          </ac:picMkLst>
        </pc:picChg>
        <pc:inkChg chg="add del">
          <ac:chgData name="Lindner, Abigail" userId="S::arlindner@wpi.edu::63d53220-a4f1-427e-9ec9-a84517b4a65b" providerId="AD" clId="Web-{782714AD-E43A-BECE-E34D-253CBE1FE0EC}" dt="2024-07-18T14:07:46.399" v="189"/>
          <ac:inkMkLst>
            <pc:docMk/>
            <pc:sldMk cId="1068050786" sldId="258"/>
            <ac:inkMk id="8" creationId="{3C023070-5DCA-3844-A663-2CDEE46F48B5}"/>
          </ac:inkMkLst>
        </pc:inkChg>
      </pc:sldChg>
      <pc:sldChg chg="addSp delSp modSp">
        <pc:chgData name="Lindner, Abigail" userId="S::arlindner@wpi.edu::63d53220-a4f1-427e-9ec9-a84517b4a65b" providerId="AD" clId="Web-{782714AD-E43A-BECE-E34D-253CBE1FE0EC}" dt="2024-07-18T14:26:31.695" v="549"/>
        <pc:sldMkLst>
          <pc:docMk/>
          <pc:sldMk cId="3727880670" sldId="260"/>
        </pc:sldMkLst>
        <pc:spChg chg="add mod">
          <ac:chgData name="Lindner, Abigail" userId="S::arlindner@wpi.edu::63d53220-a4f1-427e-9ec9-a84517b4a65b" providerId="AD" clId="Web-{782714AD-E43A-BECE-E34D-253CBE1FE0EC}" dt="2024-07-18T13:51:19.384" v="88" actId="20577"/>
          <ac:spMkLst>
            <pc:docMk/>
            <pc:sldMk cId="3727880670" sldId="260"/>
            <ac:spMk id="2" creationId="{82ED99EC-8D2E-BC5A-2CC7-46798BF43254}"/>
          </ac:spMkLst>
        </pc:spChg>
        <pc:spChg chg="mod">
          <ac:chgData name="Lindner, Abigail" userId="S::arlindner@wpi.edu::63d53220-a4f1-427e-9ec9-a84517b4a65b" providerId="AD" clId="Web-{782714AD-E43A-BECE-E34D-253CBE1FE0EC}" dt="2024-07-18T13:50:28.696" v="53" actId="20577"/>
          <ac:spMkLst>
            <pc:docMk/>
            <pc:sldMk cId="3727880670" sldId="260"/>
            <ac:spMk id="3" creationId="{E3FB230F-3BF2-AE42-3AA6-71317712DA1D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4:26:31.695" v="547"/>
          <ac:spMkLst>
            <pc:docMk/>
            <pc:sldMk cId="3727880670" sldId="260"/>
            <ac:spMk id="7" creationId="{41A12513-9972-0CEA-C229-F2F0D050A02B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4:26:31.695" v="546"/>
          <ac:spMkLst>
            <pc:docMk/>
            <pc:sldMk cId="3727880670" sldId="260"/>
            <ac:spMk id="9" creationId="{FD0CBC1E-4E56-A43B-1EAD-404E1D0E3411}"/>
          </ac:spMkLst>
        </pc:spChg>
        <pc:spChg chg="mod">
          <ac:chgData name="Lindner, Abigail" userId="S::arlindner@wpi.edu::63d53220-a4f1-427e-9ec9-a84517b4a65b" providerId="AD" clId="Web-{782714AD-E43A-BECE-E34D-253CBE1FE0EC}" dt="2024-07-18T13:51:23.446" v="89" actId="14100"/>
          <ac:spMkLst>
            <pc:docMk/>
            <pc:sldMk cId="3727880670" sldId="260"/>
            <ac:spMk id="14" creationId="{77BA401E-36BB-28B5-F7BB-86C643DDCF80}"/>
          </ac:spMkLst>
        </pc:spChg>
        <pc:picChg chg="add del mod">
          <ac:chgData name="Lindner, Abigail" userId="S::arlindner@wpi.edu::63d53220-a4f1-427e-9ec9-a84517b4a65b" providerId="AD" clId="Web-{782714AD-E43A-BECE-E34D-253CBE1FE0EC}" dt="2024-07-18T14:26:31.695" v="549"/>
          <ac:picMkLst>
            <pc:docMk/>
            <pc:sldMk cId="3727880670" sldId="260"/>
            <ac:picMk id="4" creationId="{4572E5DA-A2D6-3E60-5471-410A5B9656B8}"/>
          </ac:picMkLst>
        </pc:picChg>
        <pc:picChg chg="add del mod">
          <ac:chgData name="Lindner, Abigail" userId="S::arlindner@wpi.edu::63d53220-a4f1-427e-9ec9-a84517b4a65b" providerId="AD" clId="Web-{782714AD-E43A-BECE-E34D-253CBE1FE0EC}" dt="2024-07-18T14:26:31.695" v="548"/>
          <ac:picMkLst>
            <pc:docMk/>
            <pc:sldMk cId="3727880670" sldId="260"/>
            <ac:picMk id="5" creationId="{12624FA5-990C-6E6D-424D-17FDEDABE870}"/>
          </ac:picMkLst>
        </pc:picChg>
        <pc:picChg chg="add del mod">
          <ac:chgData name="Lindner, Abigail" userId="S::arlindner@wpi.edu::63d53220-a4f1-427e-9ec9-a84517b4a65b" providerId="AD" clId="Web-{782714AD-E43A-BECE-E34D-253CBE1FE0EC}" dt="2024-07-18T14:26:31.695" v="545"/>
          <ac:picMkLst>
            <pc:docMk/>
            <pc:sldMk cId="3727880670" sldId="260"/>
            <ac:picMk id="10" creationId="{B52531A1-A4CE-52ED-B451-4ABF8E359067}"/>
          </ac:picMkLst>
        </pc:picChg>
      </pc:sldChg>
      <pc:sldChg chg="addSp delSp modSp">
        <pc:chgData name="Lindner, Abigail" userId="S::arlindner@wpi.edu::63d53220-a4f1-427e-9ec9-a84517b4a65b" providerId="AD" clId="Web-{782714AD-E43A-BECE-E34D-253CBE1FE0EC}" dt="2024-07-18T14:44:04.850" v="622"/>
        <pc:sldMkLst>
          <pc:docMk/>
          <pc:sldMk cId="701203217" sldId="273"/>
        </pc:sldMkLst>
        <pc:spChg chg="add mod">
          <ac:chgData name="Lindner, Abigail" userId="S::arlindner@wpi.edu::63d53220-a4f1-427e-9ec9-a84517b4a65b" providerId="AD" clId="Web-{782714AD-E43A-BECE-E34D-253CBE1FE0EC}" dt="2024-07-18T14:40:07.100" v="582"/>
          <ac:spMkLst>
            <pc:docMk/>
            <pc:sldMk cId="701203217" sldId="273"/>
            <ac:spMk id="4" creationId="{6CF8D76C-7CD0-057A-6BED-A5F219A391F7}"/>
          </ac:spMkLst>
        </pc:spChg>
        <pc:spChg chg="mod">
          <ac:chgData name="Lindner, Abigail" userId="S::arlindner@wpi.edu::63d53220-a4f1-427e-9ec9-a84517b4a65b" providerId="AD" clId="Web-{782714AD-E43A-BECE-E34D-253CBE1FE0EC}" dt="2024-07-18T14:43:46.944" v="614" actId="14100"/>
          <ac:spMkLst>
            <pc:docMk/>
            <pc:sldMk cId="701203217" sldId="273"/>
            <ac:spMk id="17" creationId="{A23E438E-586F-C759-99CB-7D58D6CC48A3}"/>
          </ac:spMkLst>
        </pc:spChg>
        <pc:picChg chg="add del mod">
          <ac:chgData name="Lindner, Abigail" userId="S::arlindner@wpi.edu::63d53220-a4f1-427e-9ec9-a84517b4a65b" providerId="AD" clId="Web-{782714AD-E43A-BECE-E34D-253CBE1FE0EC}" dt="2024-07-18T14:39:37.881" v="573"/>
          <ac:picMkLst>
            <pc:docMk/>
            <pc:sldMk cId="701203217" sldId="273"/>
            <ac:picMk id="2" creationId="{6CC6B616-7DA3-4DCF-0AED-83AFFD8D65E5}"/>
          </ac:picMkLst>
        </pc:picChg>
        <pc:picChg chg="add mod">
          <ac:chgData name="Lindner, Abigail" userId="S::arlindner@wpi.edu::63d53220-a4f1-427e-9ec9-a84517b4a65b" providerId="AD" clId="Web-{782714AD-E43A-BECE-E34D-253CBE1FE0EC}" dt="2024-07-18T14:43:50.975" v="616" actId="14100"/>
          <ac:picMkLst>
            <pc:docMk/>
            <pc:sldMk cId="701203217" sldId="273"/>
            <ac:picMk id="3" creationId="{4604A30E-2776-40A9-829F-32B52C6C0649}"/>
          </ac:picMkLst>
        </pc:picChg>
        <pc:picChg chg="add mod modCrop">
          <ac:chgData name="Lindner, Abigail" userId="S::arlindner@wpi.edu::63d53220-a4f1-427e-9ec9-a84517b4a65b" providerId="AD" clId="Web-{782714AD-E43A-BECE-E34D-253CBE1FE0EC}" dt="2024-07-18T14:41:36.834" v="604" actId="1076"/>
          <ac:picMkLst>
            <pc:docMk/>
            <pc:sldMk cId="701203217" sldId="273"/>
            <ac:picMk id="5" creationId="{C91719F7-8B50-C5EF-EEE7-C74578055BC2}"/>
          </ac:picMkLst>
        </pc:picChg>
        <pc:picChg chg="add mod modCrop">
          <ac:chgData name="Lindner, Abigail" userId="S::arlindner@wpi.edu::63d53220-a4f1-427e-9ec9-a84517b4a65b" providerId="AD" clId="Web-{782714AD-E43A-BECE-E34D-253CBE1FE0EC}" dt="2024-07-18T14:41:36.834" v="605" actId="1076"/>
          <ac:picMkLst>
            <pc:docMk/>
            <pc:sldMk cId="701203217" sldId="273"/>
            <ac:picMk id="6" creationId="{5013253E-B689-C701-9E81-AC96C257EAEF}"/>
          </ac:picMkLst>
        </pc:picChg>
        <pc:picChg chg="add del mod">
          <ac:chgData name="Lindner, Abigail" userId="S::arlindner@wpi.edu::63d53220-a4f1-427e-9ec9-a84517b4a65b" providerId="AD" clId="Web-{782714AD-E43A-BECE-E34D-253CBE1FE0EC}" dt="2024-07-18T14:42:09.178" v="607"/>
          <ac:picMkLst>
            <pc:docMk/>
            <pc:sldMk cId="701203217" sldId="273"/>
            <ac:picMk id="7" creationId="{0C92255D-C128-85DA-BDEB-858CFA096882}"/>
          </ac:picMkLst>
        </pc:picChg>
        <pc:picChg chg="add del mod">
          <ac:chgData name="Lindner, Abigail" userId="S::arlindner@wpi.edu::63d53220-a4f1-427e-9ec9-a84517b4a65b" providerId="AD" clId="Web-{782714AD-E43A-BECE-E34D-253CBE1FE0EC}" dt="2024-07-18T14:44:04.850" v="622"/>
          <ac:picMkLst>
            <pc:docMk/>
            <pc:sldMk cId="701203217" sldId="273"/>
            <ac:picMk id="8" creationId="{141FA967-3466-1A92-0AE6-5F141B8FDFC9}"/>
          </ac:picMkLst>
        </pc:picChg>
      </pc:sldChg>
      <pc:sldChg chg="del">
        <pc:chgData name="Lindner, Abigail" userId="S::arlindner@wpi.edu::63d53220-a4f1-427e-9ec9-a84517b4a65b" providerId="AD" clId="Web-{782714AD-E43A-BECE-E34D-253CBE1FE0EC}" dt="2024-07-18T13:50:03.790" v="30"/>
        <pc:sldMkLst>
          <pc:docMk/>
          <pc:sldMk cId="3726803329" sldId="303"/>
        </pc:sldMkLst>
      </pc:sldChg>
      <pc:sldChg chg="del">
        <pc:chgData name="Lindner, Abigail" userId="S::arlindner@wpi.edu::63d53220-a4f1-427e-9ec9-a84517b4a65b" providerId="AD" clId="Web-{782714AD-E43A-BECE-E34D-253CBE1FE0EC}" dt="2024-07-18T15:29:46.886" v="977"/>
        <pc:sldMkLst>
          <pc:docMk/>
          <pc:sldMk cId="2529112916" sldId="314"/>
        </pc:sldMkLst>
      </pc:sldChg>
      <pc:sldChg chg="modSp">
        <pc:chgData name="Lindner, Abigail" userId="S::arlindner@wpi.edu::63d53220-a4f1-427e-9ec9-a84517b4a65b" providerId="AD" clId="Web-{782714AD-E43A-BECE-E34D-253CBE1FE0EC}" dt="2024-07-18T15:29:54.151" v="1003" actId="20577"/>
        <pc:sldMkLst>
          <pc:docMk/>
          <pc:sldMk cId="1715320947" sldId="342"/>
        </pc:sldMkLst>
        <pc:spChg chg="mod">
          <ac:chgData name="Lindner, Abigail" userId="S::arlindner@wpi.edu::63d53220-a4f1-427e-9ec9-a84517b4a65b" providerId="AD" clId="Web-{782714AD-E43A-BECE-E34D-253CBE1FE0EC}" dt="2024-07-18T15:29:54.151" v="1003" actId="20577"/>
          <ac:spMkLst>
            <pc:docMk/>
            <pc:sldMk cId="1715320947" sldId="342"/>
            <ac:spMk id="3" creationId="{BDCF560C-0BEC-4F7C-7B65-612264BEC653}"/>
          </ac:spMkLst>
        </pc:spChg>
      </pc:sldChg>
      <pc:sldChg chg="del">
        <pc:chgData name="Lindner, Abigail" userId="S::arlindner@wpi.edu::63d53220-a4f1-427e-9ec9-a84517b4a65b" providerId="AD" clId="Web-{782714AD-E43A-BECE-E34D-253CBE1FE0EC}" dt="2024-07-18T14:59:48.880" v="688"/>
        <pc:sldMkLst>
          <pc:docMk/>
          <pc:sldMk cId="2879766399" sldId="343"/>
        </pc:sldMkLst>
      </pc:sldChg>
      <pc:sldChg chg="addSp modSp add replId">
        <pc:chgData name="Lindner, Abigail" userId="S::arlindner@wpi.edu::63d53220-a4f1-427e-9ec9-a84517b4a65b" providerId="AD" clId="Web-{782714AD-E43A-BECE-E34D-253CBE1FE0EC}" dt="2024-07-18T14:31:07.694" v="569" actId="1076"/>
        <pc:sldMkLst>
          <pc:docMk/>
          <pc:sldMk cId="4100021091" sldId="344"/>
        </pc:sldMkLst>
        <pc:spChg chg="mod">
          <ac:chgData name="Lindner, Abigail" userId="S::arlindner@wpi.edu::63d53220-a4f1-427e-9ec9-a84517b4a65b" providerId="AD" clId="Web-{782714AD-E43A-BECE-E34D-253CBE1FE0EC}" dt="2024-07-18T14:31:07.694" v="569" actId="1076"/>
          <ac:spMkLst>
            <pc:docMk/>
            <pc:sldMk cId="4100021091" sldId="344"/>
            <ac:spMk id="43" creationId="{6ED49EE4-670A-20C2-6CD2-5E234C374722}"/>
          </ac:spMkLst>
        </pc:spChg>
        <pc:picChg chg="add mod">
          <ac:chgData name="Lindner, Abigail" userId="S::arlindner@wpi.edu::63d53220-a4f1-427e-9ec9-a84517b4a65b" providerId="AD" clId="Web-{782714AD-E43A-BECE-E34D-253CBE1FE0EC}" dt="2024-07-18T14:30:58.819" v="566" actId="1076"/>
          <ac:picMkLst>
            <pc:docMk/>
            <pc:sldMk cId="4100021091" sldId="344"/>
            <ac:picMk id="2" creationId="{CEFE2E3A-6894-97BE-2E3D-CC388084BB31}"/>
          </ac:picMkLst>
        </pc:picChg>
      </pc:sldChg>
      <pc:sldChg chg="addSp modSp new ord">
        <pc:chgData name="Lindner, Abigail" userId="S::arlindner@wpi.edu::63d53220-a4f1-427e-9ec9-a84517b4a65b" providerId="AD" clId="Web-{782714AD-E43A-BECE-E34D-253CBE1FE0EC}" dt="2024-07-18T14:16:06.164" v="358" actId="20577"/>
        <pc:sldMkLst>
          <pc:docMk/>
          <pc:sldMk cId="3127358657" sldId="345"/>
        </pc:sldMkLst>
        <pc:spChg chg="add mod">
          <ac:chgData name="Lindner, Abigail" userId="S::arlindner@wpi.edu::63d53220-a4f1-427e-9ec9-a84517b4a65b" providerId="AD" clId="Web-{782714AD-E43A-BECE-E34D-253CBE1FE0EC}" dt="2024-07-18T14:16:06.164" v="358" actId="20577"/>
          <ac:spMkLst>
            <pc:docMk/>
            <pc:sldMk cId="3127358657" sldId="345"/>
            <ac:spMk id="5" creationId="{20347928-D99B-AA7F-DC17-FCAFC3E6727C}"/>
          </ac:spMkLst>
        </pc:spChg>
        <pc:picChg chg="add mod">
          <ac:chgData name="Lindner, Abigail" userId="S::arlindner@wpi.edu::63d53220-a4f1-427e-9ec9-a84517b4a65b" providerId="AD" clId="Web-{782714AD-E43A-BECE-E34D-253CBE1FE0EC}" dt="2024-07-18T14:10:31.164" v="200" actId="1076"/>
          <ac:picMkLst>
            <pc:docMk/>
            <pc:sldMk cId="3127358657" sldId="345"/>
            <ac:picMk id="3" creationId="{C43D28AA-9AEF-099A-0016-D509B330F56C}"/>
          </ac:picMkLst>
        </pc:picChg>
      </pc:sldChg>
      <pc:sldChg chg="addSp delSp modSp add replId">
        <pc:chgData name="Lindner, Abigail" userId="S::arlindner@wpi.edu::63d53220-a4f1-427e-9ec9-a84517b4a65b" providerId="AD" clId="Web-{782714AD-E43A-BECE-E34D-253CBE1FE0EC}" dt="2024-07-18T14:16:25.008" v="378" actId="20577"/>
        <pc:sldMkLst>
          <pc:docMk/>
          <pc:sldMk cId="926862440" sldId="346"/>
        </pc:sldMkLst>
        <pc:spChg chg="add mod">
          <ac:chgData name="Lindner, Abigail" userId="S::arlindner@wpi.edu::63d53220-a4f1-427e-9ec9-a84517b4a65b" providerId="AD" clId="Web-{782714AD-E43A-BECE-E34D-253CBE1FE0EC}" dt="2024-07-18T14:16:25.008" v="378" actId="20577"/>
          <ac:spMkLst>
            <pc:docMk/>
            <pc:sldMk cId="926862440" sldId="346"/>
            <ac:spMk id="5" creationId="{05889BCD-FA22-E1F6-D491-CBC72DD36B97}"/>
          </ac:spMkLst>
        </pc:spChg>
        <pc:picChg chg="add mod ord">
          <ac:chgData name="Lindner, Abigail" userId="S::arlindner@wpi.edu::63d53220-a4f1-427e-9ec9-a84517b4a65b" providerId="AD" clId="Web-{782714AD-E43A-BECE-E34D-253CBE1FE0EC}" dt="2024-07-18T14:11:15.492" v="206"/>
          <ac:picMkLst>
            <pc:docMk/>
            <pc:sldMk cId="926862440" sldId="346"/>
            <ac:picMk id="2" creationId="{2120B970-EDB5-B2B2-7AC7-827D3E188B6D}"/>
          </ac:picMkLst>
        </pc:picChg>
        <pc:picChg chg="del">
          <ac:chgData name="Lindner, Abigail" userId="S::arlindner@wpi.edu::63d53220-a4f1-427e-9ec9-a84517b4a65b" providerId="AD" clId="Web-{782714AD-E43A-BECE-E34D-253CBE1FE0EC}" dt="2024-07-18T14:11:16.477" v="207"/>
          <ac:picMkLst>
            <pc:docMk/>
            <pc:sldMk cId="926862440" sldId="346"/>
            <ac:picMk id="3" creationId="{C43D28AA-9AEF-099A-0016-D509B330F56C}"/>
          </ac:picMkLst>
        </pc:picChg>
      </pc:sldChg>
      <pc:sldChg chg="addSp delSp modSp add replId">
        <pc:chgData name="Lindner, Abigail" userId="S::arlindner@wpi.edu::63d53220-a4f1-427e-9ec9-a84517b4a65b" providerId="AD" clId="Web-{782714AD-E43A-BECE-E34D-253CBE1FE0EC}" dt="2024-07-18T14:17:30.179" v="428" actId="20577"/>
        <pc:sldMkLst>
          <pc:docMk/>
          <pc:sldMk cId="2028410017" sldId="347"/>
        </pc:sldMkLst>
        <pc:spChg chg="add mod">
          <ac:chgData name="Lindner, Abigail" userId="S::arlindner@wpi.edu::63d53220-a4f1-427e-9ec9-a84517b4a65b" providerId="AD" clId="Web-{782714AD-E43A-BECE-E34D-253CBE1FE0EC}" dt="2024-07-18T14:17:30.179" v="428" actId="20577"/>
          <ac:spMkLst>
            <pc:docMk/>
            <pc:sldMk cId="2028410017" sldId="347"/>
            <ac:spMk id="5" creationId="{BB52443C-5429-0538-23F9-5D9F900CC8C0}"/>
          </ac:spMkLst>
        </pc:spChg>
        <pc:picChg chg="del">
          <ac:chgData name="Lindner, Abigail" userId="S::arlindner@wpi.edu::63d53220-a4f1-427e-9ec9-a84517b4a65b" providerId="AD" clId="Web-{782714AD-E43A-BECE-E34D-253CBE1FE0EC}" dt="2024-07-18T14:11:57.055" v="214"/>
          <ac:picMkLst>
            <pc:docMk/>
            <pc:sldMk cId="2028410017" sldId="347"/>
            <ac:picMk id="2" creationId="{2120B970-EDB5-B2B2-7AC7-827D3E188B6D}"/>
          </ac:picMkLst>
        </pc:picChg>
        <pc:picChg chg="add mod ord">
          <ac:chgData name="Lindner, Abigail" userId="S::arlindner@wpi.edu::63d53220-a4f1-427e-9ec9-a84517b4a65b" providerId="AD" clId="Web-{782714AD-E43A-BECE-E34D-253CBE1FE0EC}" dt="2024-07-18T14:11:55.930" v="213"/>
          <ac:picMkLst>
            <pc:docMk/>
            <pc:sldMk cId="2028410017" sldId="347"/>
            <ac:picMk id="3" creationId="{BA8D44C8-E849-1C1C-1BFF-741EFB884042}"/>
          </ac:picMkLst>
        </pc:picChg>
      </pc:sldChg>
      <pc:sldChg chg="addSp delSp modSp add replId">
        <pc:chgData name="Lindner, Abigail" userId="S::arlindner@wpi.edu::63d53220-a4f1-427e-9ec9-a84517b4a65b" providerId="AD" clId="Web-{782714AD-E43A-BECE-E34D-253CBE1FE0EC}" dt="2024-07-18T14:18:36.632" v="495"/>
        <pc:sldMkLst>
          <pc:docMk/>
          <pc:sldMk cId="738028119" sldId="348"/>
        </pc:sldMkLst>
        <pc:spChg chg="add mod">
          <ac:chgData name="Lindner, Abigail" userId="S::arlindner@wpi.edu::63d53220-a4f1-427e-9ec9-a84517b4a65b" providerId="AD" clId="Web-{782714AD-E43A-BECE-E34D-253CBE1FE0EC}" dt="2024-07-18T14:18:28.117" v="493" actId="20577"/>
          <ac:spMkLst>
            <pc:docMk/>
            <pc:sldMk cId="738028119" sldId="348"/>
            <ac:spMk id="5" creationId="{CD0D01D4-BAB8-1556-D1BF-DF59A6854841}"/>
          </ac:spMkLst>
        </pc:spChg>
        <pc:picChg chg="add mod ord modCrop">
          <ac:chgData name="Lindner, Abigail" userId="S::arlindner@wpi.edu::63d53220-a4f1-427e-9ec9-a84517b4a65b" providerId="AD" clId="Web-{782714AD-E43A-BECE-E34D-253CBE1FE0EC}" dt="2024-07-18T14:18:36.632" v="495"/>
          <ac:picMkLst>
            <pc:docMk/>
            <pc:sldMk cId="738028119" sldId="348"/>
            <ac:picMk id="2" creationId="{B913F49A-852F-CA0E-9310-F6188561229B}"/>
          </ac:picMkLst>
        </pc:picChg>
        <pc:picChg chg="del">
          <ac:chgData name="Lindner, Abigail" userId="S::arlindner@wpi.edu::63d53220-a4f1-427e-9ec9-a84517b4a65b" providerId="AD" clId="Web-{782714AD-E43A-BECE-E34D-253CBE1FE0EC}" dt="2024-07-18T14:12:27.242" v="220"/>
          <ac:picMkLst>
            <pc:docMk/>
            <pc:sldMk cId="738028119" sldId="348"/>
            <ac:picMk id="3" creationId="{BA8D44C8-E849-1C1C-1BFF-741EFB884042}"/>
          </ac:picMkLst>
        </pc:picChg>
      </pc:sldChg>
      <pc:sldChg chg="addSp delSp modSp add replId">
        <pc:chgData name="Lindner, Abigail" userId="S::arlindner@wpi.edu::63d53220-a4f1-427e-9ec9-a84517b4a65b" providerId="AD" clId="Web-{782714AD-E43A-BECE-E34D-253CBE1FE0EC}" dt="2024-07-18T14:25:48.835" v="540"/>
        <pc:sldMkLst>
          <pc:docMk/>
          <pc:sldMk cId="1764938344" sldId="349"/>
        </pc:sldMkLst>
        <pc:spChg chg="add mod">
          <ac:chgData name="Lindner, Abigail" userId="S::arlindner@wpi.edu::63d53220-a4f1-427e-9ec9-a84517b4a65b" providerId="AD" clId="Web-{782714AD-E43A-BECE-E34D-253CBE1FE0EC}" dt="2024-07-18T14:15:42.711" v="327" actId="20577"/>
          <ac:spMkLst>
            <pc:docMk/>
            <pc:sldMk cId="1764938344" sldId="349"/>
            <ac:spMk id="4" creationId="{D9458577-C36F-A8EB-21DB-F970E64D4C00}"/>
          </ac:spMkLst>
        </pc:spChg>
        <pc:spChg chg="add del mod ord">
          <ac:chgData name="Lindner, Abigail" userId="S::arlindner@wpi.edu::63d53220-a4f1-427e-9ec9-a84517b4a65b" providerId="AD" clId="Web-{782714AD-E43A-BECE-E34D-253CBE1FE0EC}" dt="2024-07-18T14:25:48.835" v="540"/>
          <ac:spMkLst>
            <pc:docMk/>
            <pc:sldMk cId="1764938344" sldId="349"/>
            <ac:spMk id="10" creationId="{A792BF37-9192-E7C7-212F-4F283F95E797}"/>
          </ac:spMkLst>
        </pc:spChg>
        <pc:picChg chg="del">
          <ac:chgData name="Lindner, Abigail" userId="S::arlindner@wpi.edu::63d53220-a4f1-427e-9ec9-a84517b4a65b" providerId="AD" clId="Web-{782714AD-E43A-BECE-E34D-253CBE1FE0EC}" dt="2024-07-18T14:12:59.070" v="225"/>
          <ac:picMkLst>
            <pc:docMk/>
            <pc:sldMk cId="1764938344" sldId="349"/>
            <ac:picMk id="2" creationId="{B913F49A-852F-CA0E-9310-F6188561229B}"/>
          </ac:picMkLst>
        </pc:picChg>
        <pc:picChg chg="add mod">
          <ac:chgData name="Lindner, Abigail" userId="S::arlindner@wpi.edu::63d53220-a4f1-427e-9ec9-a84517b4a65b" providerId="AD" clId="Web-{782714AD-E43A-BECE-E34D-253CBE1FE0EC}" dt="2024-07-18T14:12:58.117" v="224" actId="14100"/>
          <ac:picMkLst>
            <pc:docMk/>
            <pc:sldMk cId="1764938344" sldId="349"/>
            <ac:picMk id="3" creationId="{E051CFDA-34E9-3727-FCCC-3E126B108154}"/>
          </ac:picMkLst>
        </pc:picChg>
        <pc:picChg chg="add del mod">
          <ac:chgData name="Lindner, Abigail" userId="S::arlindner@wpi.edu::63d53220-a4f1-427e-9ec9-a84517b4a65b" providerId="AD" clId="Web-{782714AD-E43A-BECE-E34D-253CBE1FE0EC}" dt="2024-07-18T14:23:20.601" v="503"/>
          <ac:picMkLst>
            <pc:docMk/>
            <pc:sldMk cId="1764938344" sldId="349"/>
            <ac:picMk id="5" creationId="{1E0C2E7D-3161-3070-2403-7D8FD8114253}"/>
          </ac:picMkLst>
        </pc:picChg>
        <pc:picChg chg="add del mod modCrop">
          <ac:chgData name="Lindner, Abigail" userId="S::arlindner@wpi.edu::63d53220-a4f1-427e-9ec9-a84517b4a65b" providerId="AD" clId="Web-{782714AD-E43A-BECE-E34D-253CBE1FE0EC}" dt="2024-07-18T14:25:48.835" v="539"/>
          <ac:picMkLst>
            <pc:docMk/>
            <pc:sldMk cId="1764938344" sldId="349"/>
            <ac:picMk id="6" creationId="{17DC6BBF-5F2A-35CA-1F84-64D96D614CF0}"/>
          </ac:picMkLst>
        </pc:picChg>
        <pc:picChg chg="add del mod modCrop">
          <ac:chgData name="Lindner, Abigail" userId="S::arlindner@wpi.edu::63d53220-a4f1-427e-9ec9-a84517b4a65b" providerId="AD" clId="Web-{782714AD-E43A-BECE-E34D-253CBE1FE0EC}" dt="2024-07-18T14:25:48.835" v="538"/>
          <ac:picMkLst>
            <pc:docMk/>
            <pc:sldMk cId="1764938344" sldId="349"/>
            <ac:picMk id="7" creationId="{34413979-A40D-3FDD-F0E8-BB9A067C9E39}"/>
          </ac:picMkLst>
        </pc:picChg>
        <pc:picChg chg="add del mod modCrop">
          <ac:chgData name="Lindner, Abigail" userId="S::arlindner@wpi.edu::63d53220-a4f1-427e-9ec9-a84517b4a65b" providerId="AD" clId="Web-{782714AD-E43A-BECE-E34D-253CBE1FE0EC}" dt="2024-07-18T14:25:48.835" v="537"/>
          <ac:picMkLst>
            <pc:docMk/>
            <pc:sldMk cId="1764938344" sldId="349"/>
            <ac:picMk id="8" creationId="{D56B22BD-79C4-C58C-A722-BC3B5822A540}"/>
          </ac:picMkLst>
        </pc:picChg>
        <pc:picChg chg="add del mod modCrop">
          <ac:chgData name="Lindner, Abigail" userId="S::arlindner@wpi.edu::63d53220-a4f1-427e-9ec9-a84517b4a65b" providerId="AD" clId="Web-{782714AD-E43A-BECE-E34D-253CBE1FE0EC}" dt="2024-07-18T14:25:48.835" v="536"/>
          <ac:picMkLst>
            <pc:docMk/>
            <pc:sldMk cId="1764938344" sldId="349"/>
            <ac:picMk id="9" creationId="{F2F59AB8-30F7-0322-9BFD-83896B249430}"/>
          </ac:picMkLst>
        </pc:picChg>
      </pc:sldChg>
      <pc:sldChg chg="add replId">
        <pc:chgData name="Lindner, Abigail" userId="S::arlindner@wpi.edu::63d53220-a4f1-427e-9ec9-a84517b4a65b" providerId="AD" clId="Web-{782714AD-E43A-BECE-E34D-253CBE1FE0EC}" dt="2024-07-18T14:25:38.116" v="534"/>
        <pc:sldMkLst>
          <pc:docMk/>
          <pc:sldMk cId="609029117" sldId="350"/>
        </pc:sldMkLst>
      </pc:sldChg>
      <pc:sldChg chg="delSp add replId">
        <pc:chgData name="Lindner, Abigail" userId="S::arlindner@wpi.edu::63d53220-a4f1-427e-9ec9-a84517b4a65b" providerId="AD" clId="Web-{782714AD-E43A-BECE-E34D-253CBE1FE0EC}" dt="2024-07-18T14:25:52.523" v="542"/>
        <pc:sldMkLst>
          <pc:docMk/>
          <pc:sldMk cId="500074087" sldId="351"/>
        </pc:sldMkLst>
        <pc:picChg chg="del">
          <ac:chgData name="Lindner, Abigail" userId="S::arlindner@wpi.edu::63d53220-a4f1-427e-9ec9-a84517b4a65b" providerId="AD" clId="Web-{782714AD-E43A-BECE-E34D-253CBE1FE0EC}" dt="2024-07-18T14:25:51.585" v="541"/>
          <ac:picMkLst>
            <pc:docMk/>
            <pc:sldMk cId="500074087" sldId="351"/>
            <ac:picMk id="8" creationId="{D56B22BD-79C4-C58C-A722-BC3B5822A540}"/>
          </ac:picMkLst>
        </pc:picChg>
        <pc:picChg chg="del">
          <ac:chgData name="Lindner, Abigail" userId="S::arlindner@wpi.edu::63d53220-a4f1-427e-9ec9-a84517b4a65b" providerId="AD" clId="Web-{782714AD-E43A-BECE-E34D-253CBE1FE0EC}" dt="2024-07-18T14:25:52.523" v="542"/>
          <ac:picMkLst>
            <pc:docMk/>
            <pc:sldMk cId="500074087" sldId="351"/>
            <ac:picMk id="9" creationId="{F2F59AB8-30F7-0322-9BFD-83896B249430}"/>
          </ac:picMkLst>
        </pc:picChg>
      </pc:sldChg>
      <pc:sldChg chg="add replId">
        <pc:chgData name="Lindner, Abigail" userId="S::arlindner@wpi.edu::63d53220-a4f1-427e-9ec9-a84517b4a65b" providerId="AD" clId="Web-{782714AD-E43A-BECE-E34D-253CBE1FE0EC}" dt="2024-07-18T14:26:11.038" v="543"/>
        <pc:sldMkLst>
          <pc:docMk/>
          <pc:sldMk cId="818389753" sldId="352"/>
        </pc:sldMkLst>
      </pc:sldChg>
      <pc:sldChg chg="delSp add replId">
        <pc:chgData name="Lindner, Abigail" userId="S::arlindner@wpi.edu::63d53220-a4f1-427e-9ec9-a84517b4a65b" providerId="AD" clId="Web-{782714AD-E43A-BECE-E34D-253CBE1FE0EC}" dt="2024-07-18T14:26:40.179" v="554"/>
        <pc:sldMkLst>
          <pc:docMk/>
          <pc:sldMk cId="2291202826" sldId="353"/>
        </pc:sldMkLst>
        <pc:spChg chg="del">
          <ac:chgData name="Lindner, Abigail" userId="S::arlindner@wpi.edu::63d53220-a4f1-427e-9ec9-a84517b4a65b" providerId="AD" clId="Web-{782714AD-E43A-BECE-E34D-253CBE1FE0EC}" dt="2024-07-18T14:26:40.179" v="553"/>
          <ac:spMkLst>
            <pc:docMk/>
            <pc:sldMk cId="2291202826" sldId="353"/>
            <ac:spMk id="7" creationId="{41A12513-9972-0CEA-C229-F2F0D050A02B}"/>
          </ac:spMkLst>
        </pc:spChg>
        <pc:spChg chg="del">
          <ac:chgData name="Lindner, Abigail" userId="S::arlindner@wpi.edu::63d53220-a4f1-427e-9ec9-a84517b4a65b" providerId="AD" clId="Web-{782714AD-E43A-BECE-E34D-253CBE1FE0EC}" dt="2024-07-18T14:26:40.179" v="552"/>
          <ac:spMkLst>
            <pc:docMk/>
            <pc:sldMk cId="2291202826" sldId="353"/>
            <ac:spMk id="9" creationId="{FD0CBC1E-4E56-A43B-1EAD-404E1D0E3411}"/>
          </ac:spMkLst>
        </pc:spChg>
        <pc:picChg chg="del">
          <ac:chgData name="Lindner, Abigail" userId="S::arlindner@wpi.edu::63d53220-a4f1-427e-9ec9-a84517b4a65b" providerId="AD" clId="Web-{782714AD-E43A-BECE-E34D-253CBE1FE0EC}" dt="2024-07-18T14:26:40.179" v="554"/>
          <ac:picMkLst>
            <pc:docMk/>
            <pc:sldMk cId="2291202826" sldId="353"/>
            <ac:picMk id="5" creationId="{12624FA5-990C-6E6D-424D-17FDEDABE870}"/>
          </ac:picMkLst>
        </pc:picChg>
        <pc:picChg chg="del">
          <ac:chgData name="Lindner, Abigail" userId="S::arlindner@wpi.edu::63d53220-a4f1-427e-9ec9-a84517b4a65b" providerId="AD" clId="Web-{782714AD-E43A-BECE-E34D-253CBE1FE0EC}" dt="2024-07-18T14:26:40.179" v="551"/>
          <ac:picMkLst>
            <pc:docMk/>
            <pc:sldMk cId="2291202826" sldId="353"/>
            <ac:picMk id="10" creationId="{B52531A1-A4CE-52ED-B451-4ABF8E359067}"/>
          </ac:picMkLst>
        </pc:picChg>
      </pc:sldChg>
      <pc:sldChg chg="delSp add replId">
        <pc:chgData name="Lindner, Abigail" userId="S::arlindner@wpi.edu::63d53220-a4f1-427e-9ec9-a84517b4a65b" providerId="AD" clId="Web-{782714AD-E43A-BECE-E34D-253CBE1FE0EC}" dt="2024-07-18T14:26:42.991" v="557"/>
        <pc:sldMkLst>
          <pc:docMk/>
          <pc:sldMk cId="3381915357" sldId="354"/>
        </pc:sldMkLst>
        <pc:spChg chg="del">
          <ac:chgData name="Lindner, Abigail" userId="S::arlindner@wpi.edu::63d53220-a4f1-427e-9ec9-a84517b4a65b" providerId="AD" clId="Web-{782714AD-E43A-BECE-E34D-253CBE1FE0EC}" dt="2024-07-18T14:26:42.991" v="557"/>
          <ac:spMkLst>
            <pc:docMk/>
            <pc:sldMk cId="3381915357" sldId="354"/>
            <ac:spMk id="7" creationId="{41A12513-9972-0CEA-C229-F2F0D050A02B}"/>
          </ac:spMkLst>
        </pc:spChg>
        <pc:spChg chg="del">
          <ac:chgData name="Lindner, Abigail" userId="S::arlindner@wpi.edu::63d53220-a4f1-427e-9ec9-a84517b4a65b" providerId="AD" clId="Web-{782714AD-E43A-BECE-E34D-253CBE1FE0EC}" dt="2024-07-18T14:26:42.991" v="556"/>
          <ac:spMkLst>
            <pc:docMk/>
            <pc:sldMk cId="3381915357" sldId="354"/>
            <ac:spMk id="9" creationId="{FD0CBC1E-4E56-A43B-1EAD-404E1D0E3411}"/>
          </ac:spMkLst>
        </pc:spChg>
        <pc:picChg chg="del">
          <ac:chgData name="Lindner, Abigail" userId="S::arlindner@wpi.edu::63d53220-a4f1-427e-9ec9-a84517b4a65b" providerId="AD" clId="Web-{782714AD-E43A-BECE-E34D-253CBE1FE0EC}" dt="2024-07-18T14:26:42.991" v="555"/>
          <ac:picMkLst>
            <pc:docMk/>
            <pc:sldMk cId="3381915357" sldId="354"/>
            <ac:picMk id="10" creationId="{B52531A1-A4CE-52ED-B451-4ABF8E359067}"/>
          </ac:picMkLst>
        </pc:picChg>
      </pc:sldChg>
      <pc:sldChg chg="add replId">
        <pc:chgData name="Lindner, Abigail" userId="S::arlindner@wpi.edu::63d53220-a4f1-427e-9ec9-a84517b4a65b" providerId="AD" clId="Web-{782714AD-E43A-BECE-E34D-253CBE1FE0EC}" dt="2024-07-18T14:27:06.366" v="558"/>
        <pc:sldMkLst>
          <pc:docMk/>
          <pc:sldMk cId="2693459577" sldId="355"/>
        </pc:sldMkLst>
      </pc:sldChg>
      <pc:sldChg chg="addSp delSp modSp add replId">
        <pc:chgData name="Lindner, Abigail" userId="S::arlindner@wpi.edu::63d53220-a4f1-427e-9ec9-a84517b4a65b" providerId="AD" clId="Web-{782714AD-E43A-BECE-E34D-253CBE1FE0EC}" dt="2024-07-18T14:53:47.599" v="659"/>
        <pc:sldMkLst>
          <pc:docMk/>
          <pc:sldMk cId="2264212164" sldId="356"/>
        </pc:sldMkLst>
        <pc:spChg chg="del">
          <ac:chgData name="Lindner, Abigail" userId="S::arlindner@wpi.edu::63d53220-a4f1-427e-9ec9-a84517b4a65b" providerId="AD" clId="Web-{782714AD-E43A-BECE-E34D-253CBE1FE0EC}" dt="2024-07-18T14:44:02.366" v="621"/>
          <ac:spMkLst>
            <pc:docMk/>
            <pc:sldMk cId="2264212164" sldId="356"/>
            <ac:spMk id="4" creationId="{6CF8D76C-7CD0-057A-6BED-A5F219A391F7}"/>
          </ac:spMkLst>
        </pc:spChg>
        <pc:spChg chg="mod">
          <ac:chgData name="Lindner, Abigail" userId="S::arlindner@wpi.edu::63d53220-a4f1-427e-9ec9-a84517b4a65b" providerId="AD" clId="Web-{782714AD-E43A-BECE-E34D-253CBE1FE0EC}" dt="2024-07-18T14:52:42.990" v="648" actId="14100"/>
          <ac:spMkLst>
            <pc:docMk/>
            <pc:sldMk cId="2264212164" sldId="356"/>
            <ac:spMk id="17" creationId="{A23E438E-586F-C759-99CB-7D58D6CC48A3}"/>
          </ac:spMkLst>
        </pc:spChg>
        <pc:picChg chg="add mod ord">
          <ac:chgData name="Lindner, Abigail" userId="S::arlindner@wpi.edu::63d53220-a4f1-427e-9ec9-a84517b4a65b" providerId="AD" clId="Web-{782714AD-E43A-BECE-E34D-253CBE1FE0EC}" dt="2024-07-18T14:44:53.678" v="626"/>
          <ac:picMkLst>
            <pc:docMk/>
            <pc:sldMk cId="2264212164" sldId="356"/>
            <ac:picMk id="2" creationId="{EC125C85-7C82-7D7B-3E0C-BB5F95659355}"/>
          </ac:picMkLst>
        </pc:picChg>
        <pc:picChg chg="del">
          <ac:chgData name="Lindner, Abigail" userId="S::arlindner@wpi.edu::63d53220-a4f1-427e-9ec9-a84517b4a65b" providerId="AD" clId="Web-{782714AD-E43A-BECE-E34D-253CBE1FE0EC}" dt="2024-07-18T14:44:00.147" v="620"/>
          <ac:picMkLst>
            <pc:docMk/>
            <pc:sldMk cId="2264212164" sldId="356"/>
            <ac:picMk id="3" creationId="{4604A30E-2776-40A9-829F-32B52C6C0649}"/>
          </ac:picMkLst>
        </pc:picChg>
        <pc:picChg chg="add mod modCrop">
          <ac:chgData name="Lindner, Abigail" userId="S::arlindner@wpi.edu::63d53220-a4f1-427e-9ec9-a84517b4a65b" providerId="AD" clId="Web-{782714AD-E43A-BECE-E34D-253CBE1FE0EC}" dt="2024-07-18T14:53:47.599" v="659"/>
          <ac:picMkLst>
            <pc:docMk/>
            <pc:sldMk cId="2264212164" sldId="356"/>
            <ac:picMk id="7" creationId="{FDB88AB6-B782-8E37-2AC0-1FEC18CDE82A}"/>
          </ac:picMkLst>
        </pc:picChg>
        <pc:picChg chg="del mod">
          <ac:chgData name="Lindner, Abigail" userId="S::arlindner@wpi.edu::63d53220-a4f1-427e-9ec9-a84517b4a65b" providerId="AD" clId="Web-{782714AD-E43A-BECE-E34D-253CBE1FE0EC}" dt="2024-07-18T14:44:54.678" v="627"/>
          <ac:picMkLst>
            <pc:docMk/>
            <pc:sldMk cId="2264212164" sldId="356"/>
            <ac:picMk id="8" creationId="{141FA967-3466-1A92-0AE6-5F141B8FDFC9}"/>
          </ac:picMkLst>
        </pc:picChg>
        <pc:picChg chg="add del mod modCrop">
          <ac:chgData name="Lindner, Abigail" userId="S::arlindner@wpi.edu::63d53220-a4f1-427e-9ec9-a84517b4a65b" providerId="AD" clId="Web-{782714AD-E43A-BECE-E34D-253CBE1FE0EC}" dt="2024-07-18T14:53:43.115" v="657"/>
          <ac:picMkLst>
            <pc:docMk/>
            <pc:sldMk cId="2264212164" sldId="356"/>
            <ac:picMk id="9" creationId="{082F052B-6767-C6FA-9909-C1E5685B75CE}"/>
          </ac:picMkLst>
        </pc:picChg>
        <pc:picChg chg="add del mod modCrop">
          <ac:chgData name="Lindner, Abigail" userId="S::arlindner@wpi.edu::63d53220-a4f1-427e-9ec9-a84517b4a65b" providerId="AD" clId="Web-{782714AD-E43A-BECE-E34D-253CBE1FE0EC}" dt="2024-07-18T14:53:34.912" v="655"/>
          <ac:picMkLst>
            <pc:docMk/>
            <pc:sldMk cId="2264212164" sldId="356"/>
            <ac:picMk id="10" creationId="{639BFDDE-EB4A-2F57-1198-952D9E0FE38F}"/>
          </ac:picMkLst>
        </pc:picChg>
      </pc:sldChg>
      <pc:sldChg chg="addSp modSp add replId">
        <pc:chgData name="Lindner, Abigail" userId="S::arlindner@wpi.edu::63d53220-a4f1-427e-9ec9-a84517b4a65b" providerId="AD" clId="Web-{782714AD-E43A-BECE-E34D-253CBE1FE0EC}" dt="2024-07-18T14:59:26.740" v="682" actId="20577"/>
        <pc:sldMkLst>
          <pc:docMk/>
          <pc:sldMk cId="3353677485" sldId="357"/>
        </pc:sldMkLst>
        <pc:spChg chg="add mod">
          <ac:chgData name="Lindner, Abigail" userId="S::arlindner@wpi.edu::63d53220-a4f1-427e-9ec9-a84517b4a65b" providerId="AD" clId="Web-{782714AD-E43A-BECE-E34D-253CBE1FE0EC}" dt="2024-07-18T14:54:26.959" v="663"/>
          <ac:spMkLst>
            <pc:docMk/>
            <pc:sldMk cId="3353677485" sldId="357"/>
            <ac:spMk id="3" creationId="{02B1C740-C5A3-4E3A-74E9-62D3D405E319}"/>
          </ac:spMkLst>
        </pc:spChg>
        <pc:spChg chg="add mod">
          <ac:chgData name="Lindner, Abigail" userId="S::arlindner@wpi.edu::63d53220-a4f1-427e-9ec9-a84517b4a65b" providerId="AD" clId="Web-{782714AD-E43A-BECE-E34D-253CBE1FE0EC}" dt="2024-07-18T14:59:26.740" v="682" actId="20577"/>
          <ac:spMkLst>
            <pc:docMk/>
            <pc:sldMk cId="3353677485" sldId="357"/>
            <ac:spMk id="4" creationId="{F82C7ABC-B180-126A-791B-1F9246F44F35}"/>
          </ac:spMkLst>
        </pc:spChg>
      </pc:sldChg>
      <pc:sldChg chg="add replId">
        <pc:chgData name="Lindner, Abigail" userId="S::arlindner@wpi.edu::63d53220-a4f1-427e-9ec9-a84517b4a65b" providerId="AD" clId="Web-{782714AD-E43A-BECE-E34D-253CBE1FE0EC}" dt="2024-07-18T14:53:39.599" v="656"/>
        <pc:sldMkLst>
          <pc:docMk/>
          <pc:sldMk cId="556370107" sldId="358"/>
        </pc:sldMkLst>
      </pc:sldChg>
      <pc:sldChg chg="addSp delSp modSp add replId">
        <pc:chgData name="Lindner, Abigail" userId="S::arlindner@wpi.edu::63d53220-a4f1-427e-9ec9-a84517b4a65b" providerId="AD" clId="Web-{782714AD-E43A-BECE-E34D-253CBE1FE0EC}" dt="2024-07-18T15:03:54.521" v="726"/>
        <pc:sldMkLst>
          <pc:docMk/>
          <pc:sldMk cId="2632308165" sldId="359"/>
        </pc:sldMkLst>
        <pc:spChg chg="mod">
          <ac:chgData name="Lindner, Abigail" userId="S::arlindner@wpi.edu::63d53220-a4f1-427e-9ec9-a84517b4a65b" providerId="AD" clId="Web-{782714AD-E43A-BECE-E34D-253CBE1FE0EC}" dt="2024-07-18T14:54:41.381" v="667" actId="14100"/>
          <ac:spMkLst>
            <pc:docMk/>
            <pc:sldMk cId="2632308165" sldId="359"/>
            <ac:spMk id="3" creationId="{02B1C740-C5A3-4E3A-74E9-62D3D405E319}"/>
          </ac:spMkLst>
        </pc:spChg>
        <pc:spChg chg="add">
          <ac:chgData name="Lindner, Abigail" userId="S::arlindner@wpi.edu::63d53220-a4f1-427e-9ec9-a84517b4a65b" providerId="AD" clId="Web-{782714AD-E43A-BECE-E34D-253CBE1FE0EC}" dt="2024-07-18T14:59:31.896" v="683"/>
          <ac:spMkLst>
            <pc:docMk/>
            <pc:sldMk cId="2632308165" sldId="359"/>
            <ac:spMk id="8" creationId="{CB76C7FF-E828-E664-DA37-9111E15BAC30}"/>
          </ac:spMkLst>
        </pc:spChg>
        <pc:picChg chg="add del mod modCrop">
          <ac:chgData name="Lindner, Abigail" userId="S::arlindner@wpi.edu::63d53220-a4f1-427e-9ec9-a84517b4a65b" providerId="AD" clId="Web-{782714AD-E43A-BECE-E34D-253CBE1FE0EC}" dt="2024-07-18T15:03:54.239" v="725"/>
          <ac:picMkLst>
            <pc:docMk/>
            <pc:sldMk cId="2632308165" sldId="359"/>
            <ac:picMk id="11" creationId="{5E186D9D-1964-F542-5999-A6DA1FEE2BC8}"/>
          </ac:picMkLst>
        </pc:picChg>
        <pc:picChg chg="add">
          <ac:chgData name="Lindner, Abigail" userId="S::arlindner@wpi.edu::63d53220-a4f1-427e-9ec9-a84517b4a65b" providerId="AD" clId="Web-{782714AD-E43A-BECE-E34D-253CBE1FE0EC}" dt="2024-07-18T15:03:54.521" v="726"/>
          <ac:picMkLst>
            <pc:docMk/>
            <pc:sldMk cId="2632308165" sldId="359"/>
            <ac:picMk id="13" creationId="{A72C7E4A-A944-CED1-4581-A27E4DC1FBF5}"/>
          </ac:picMkLst>
        </pc:picChg>
      </pc:sldChg>
      <pc:sldChg chg="addSp modSp add replId">
        <pc:chgData name="Lindner, Abigail" userId="S::arlindner@wpi.edu::63d53220-a4f1-427e-9ec9-a84517b4a65b" providerId="AD" clId="Web-{782714AD-E43A-BECE-E34D-253CBE1FE0EC}" dt="2024-07-18T15:03:50.005" v="724" actId="1076"/>
        <pc:sldMkLst>
          <pc:docMk/>
          <pc:sldMk cId="119735381" sldId="360"/>
        </pc:sldMkLst>
        <pc:spChg chg="mod">
          <ac:chgData name="Lindner, Abigail" userId="S::arlindner@wpi.edu::63d53220-a4f1-427e-9ec9-a84517b4a65b" providerId="AD" clId="Web-{782714AD-E43A-BECE-E34D-253CBE1FE0EC}" dt="2024-07-18T14:54:45.881" v="668" actId="14100"/>
          <ac:spMkLst>
            <pc:docMk/>
            <pc:sldMk cId="119735381" sldId="360"/>
            <ac:spMk id="3" creationId="{02B1C740-C5A3-4E3A-74E9-62D3D405E319}"/>
          </ac:spMkLst>
        </pc:spChg>
        <pc:spChg chg="add">
          <ac:chgData name="Lindner, Abigail" userId="S::arlindner@wpi.edu::63d53220-a4f1-427e-9ec9-a84517b4a65b" providerId="AD" clId="Web-{782714AD-E43A-BECE-E34D-253CBE1FE0EC}" dt="2024-07-18T14:59:33.068" v="684"/>
          <ac:spMkLst>
            <pc:docMk/>
            <pc:sldMk cId="119735381" sldId="360"/>
            <ac:spMk id="8" creationId="{2794F9EE-33BD-8EE7-8D0F-5B2B26C707CB}"/>
          </ac:spMkLst>
        </pc:spChg>
        <pc:picChg chg="add mod">
          <ac:chgData name="Lindner, Abigail" userId="S::arlindner@wpi.edu::63d53220-a4f1-427e-9ec9-a84517b4a65b" providerId="AD" clId="Web-{782714AD-E43A-BECE-E34D-253CBE1FE0EC}" dt="2024-07-18T15:03:50.005" v="724" actId="1076"/>
          <ac:picMkLst>
            <pc:docMk/>
            <pc:sldMk cId="119735381" sldId="360"/>
            <ac:picMk id="12" creationId="{2088305C-9377-25BF-11C0-314309DEB099}"/>
          </ac:picMkLst>
        </pc:picChg>
      </pc:sldChg>
      <pc:sldChg chg="addSp modSp add replId">
        <pc:chgData name="Lindner, Abigail" userId="S::arlindner@wpi.edu::63d53220-a4f1-427e-9ec9-a84517b4a65b" providerId="AD" clId="Web-{782714AD-E43A-BECE-E34D-253CBE1FE0EC}" dt="2024-07-18T15:03:57.333" v="727"/>
        <pc:sldMkLst>
          <pc:docMk/>
          <pc:sldMk cId="3314218017" sldId="361"/>
        </pc:sldMkLst>
        <pc:spChg chg="mod">
          <ac:chgData name="Lindner, Abigail" userId="S::arlindner@wpi.edu::63d53220-a4f1-427e-9ec9-a84517b4a65b" providerId="AD" clId="Web-{782714AD-E43A-BECE-E34D-253CBE1FE0EC}" dt="2024-07-18T14:55:14.021" v="670" actId="14100"/>
          <ac:spMkLst>
            <pc:docMk/>
            <pc:sldMk cId="3314218017" sldId="361"/>
            <ac:spMk id="3" creationId="{02B1C740-C5A3-4E3A-74E9-62D3D405E319}"/>
          </ac:spMkLst>
        </pc:spChg>
        <pc:spChg chg="add">
          <ac:chgData name="Lindner, Abigail" userId="S::arlindner@wpi.edu::63d53220-a4f1-427e-9ec9-a84517b4a65b" providerId="AD" clId="Web-{782714AD-E43A-BECE-E34D-253CBE1FE0EC}" dt="2024-07-18T14:59:34.474" v="685"/>
          <ac:spMkLst>
            <pc:docMk/>
            <pc:sldMk cId="3314218017" sldId="361"/>
            <ac:spMk id="8" creationId="{59E5C2C3-1236-86DC-307F-DE80A03F5189}"/>
          </ac:spMkLst>
        </pc:spChg>
        <pc:picChg chg="add">
          <ac:chgData name="Lindner, Abigail" userId="S::arlindner@wpi.edu::63d53220-a4f1-427e-9ec9-a84517b4a65b" providerId="AD" clId="Web-{782714AD-E43A-BECE-E34D-253CBE1FE0EC}" dt="2024-07-18T15:03:57.333" v="727"/>
          <ac:picMkLst>
            <pc:docMk/>
            <pc:sldMk cId="3314218017" sldId="361"/>
            <ac:picMk id="12" creationId="{26E35673-BDC5-B2E1-F37D-A9773A1784BC}"/>
          </ac:picMkLst>
        </pc:picChg>
      </pc:sldChg>
      <pc:sldChg chg="addSp delSp add replId">
        <pc:chgData name="Lindner, Abigail" userId="S::arlindner@wpi.edu::63d53220-a4f1-427e-9ec9-a84517b4a65b" providerId="AD" clId="Web-{782714AD-E43A-BECE-E34D-253CBE1FE0EC}" dt="2024-07-18T15:03:58.880" v="728"/>
        <pc:sldMkLst>
          <pc:docMk/>
          <pc:sldMk cId="3373863145" sldId="362"/>
        </pc:sldMkLst>
        <pc:spChg chg="del">
          <ac:chgData name="Lindner, Abigail" userId="S::arlindner@wpi.edu::63d53220-a4f1-427e-9ec9-a84517b4a65b" providerId="AD" clId="Web-{782714AD-E43A-BECE-E34D-253CBE1FE0EC}" dt="2024-07-18T14:55:18.943" v="672"/>
          <ac:spMkLst>
            <pc:docMk/>
            <pc:sldMk cId="3373863145" sldId="362"/>
            <ac:spMk id="3" creationId="{02B1C740-C5A3-4E3A-74E9-62D3D405E319}"/>
          </ac:spMkLst>
        </pc:spChg>
        <pc:spChg chg="add">
          <ac:chgData name="Lindner, Abigail" userId="S::arlindner@wpi.edu::63d53220-a4f1-427e-9ec9-a84517b4a65b" providerId="AD" clId="Web-{782714AD-E43A-BECE-E34D-253CBE1FE0EC}" dt="2024-07-18T14:59:35.693" v="686"/>
          <ac:spMkLst>
            <pc:docMk/>
            <pc:sldMk cId="3373863145" sldId="362"/>
            <ac:spMk id="8" creationId="{BC8EE7D2-3F98-6806-40E6-945A3C8206A9}"/>
          </ac:spMkLst>
        </pc:spChg>
        <pc:picChg chg="add">
          <ac:chgData name="Lindner, Abigail" userId="S::arlindner@wpi.edu::63d53220-a4f1-427e-9ec9-a84517b4a65b" providerId="AD" clId="Web-{782714AD-E43A-BECE-E34D-253CBE1FE0EC}" dt="2024-07-18T15:03:58.880" v="728"/>
          <ac:picMkLst>
            <pc:docMk/>
            <pc:sldMk cId="3373863145" sldId="362"/>
            <ac:picMk id="12" creationId="{54F56CDC-76F8-5DAC-CE8B-963FE37B18A0}"/>
          </ac:picMkLst>
        </pc:picChg>
      </pc:sldChg>
      <pc:sldChg chg="addSp delSp modSp add replId">
        <pc:chgData name="Lindner, Abigail" userId="S::arlindner@wpi.edu::63d53220-a4f1-427e-9ec9-a84517b4a65b" providerId="AD" clId="Web-{782714AD-E43A-BECE-E34D-253CBE1FE0EC}" dt="2024-07-18T15:31:38.574" v="1014" actId="1076"/>
        <pc:sldMkLst>
          <pc:docMk/>
          <pc:sldMk cId="3119539899" sldId="363"/>
        </pc:sldMkLst>
        <pc:spChg chg="mod">
          <ac:chgData name="Lindner, Abigail" userId="S::arlindner@wpi.edu::63d53220-a4f1-427e-9ec9-a84517b4a65b" providerId="AD" clId="Web-{782714AD-E43A-BECE-E34D-253CBE1FE0EC}" dt="2024-07-18T15:29:28.089" v="971" actId="1076"/>
          <ac:spMkLst>
            <pc:docMk/>
            <pc:sldMk cId="3119539899" sldId="363"/>
            <ac:spMk id="13" creationId="{8AEF3DA0-AFB6-87ED-B8C7-D3B8A6ED60FE}"/>
          </ac:spMkLst>
        </pc:spChg>
        <pc:spChg chg="del">
          <ac:chgData name="Lindner, Abigail" userId="S::arlindner@wpi.edu::63d53220-a4f1-427e-9ec9-a84517b4a65b" providerId="AD" clId="Web-{782714AD-E43A-BECE-E34D-253CBE1FE0EC}" dt="2024-07-18T15:29:22.588" v="969"/>
          <ac:spMkLst>
            <pc:docMk/>
            <pc:sldMk cId="3119539899" sldId="363"/>
            <ac:spMk id="16" creationId="{0C98F4B1-4B84-FB86-1C5F-CC258AF36CCE}"/>
          </ac:spMkLst>
        </pc:spChg>
        <pc:spChg chg="del">
          <ac:chgData name="Lindner, Abigail" userId="S::arlindner@wpi.edu::63d53220-a4f1-427e-9ec9-a84517b4a65b" providerId="AD" clId="Web-{782714AD-E43A-BECE-E34D-253CBE1FE0EC}" dt="2024-07-18T15:29:22.588" v="968"/>
          <ac:spMkLst>
            <pc:docMk/>
            <pc:sldMk cId="3119539899" sldId="363"/>
            <ac:spMk id="17" creationId="{A23E438E-586F-C759-99CB-7D58D6CC48A3}"/>
          </ac:spMkLst>
        </pc:spChg>
        <pc:spChg chg="mod">
          <ac:chgData name="Lindner, Abigail" userId="S::arlindner@wpi.edu::63d53220-a4f1-427e-9ec9-a84517b4a65b" providerId="AD" clId="Web-{782714AD-E43A-BECE-E34D-253CBE1FE0EC}" dt="2024-07-18T15:30:11.152" v="1007" actId="14100"/>
          <ac:spMkLst>
            <pc:docMk/>
            <pc:sldMk cId="3119539899" sldId="363"/>
            <ac:spMk id="18" creationId="{F44F4F59-B87C-A31C-604F-B3C5A86AE127}"/>
          </ac:spMkLst>
        </pc:spChg>
        <pc:picChg chg="add mod">
          <ac:chgData name="Lindner, Abigail" userId="S::arlindner@wpi.edu::63d53220-a4f1-427e-9ec9-a84517b4a65b" providerId="AD" clId="Web-{782714AD-E43A-BECE-E34D-253CBE1FE0EC}" dt="2024-07-18T15:31:38.574" v="1014" actId="1076"/>
          <ac:picMkLst>
            <pc:docMk/>
            <pc:sldMk cId="3119539899" sldId="363"/>
            <ac:picMk id="2" creationId="{EC009F35-7709-46F9-8A12-15B09AC55DE3}"/>
          </ac:picMkLst>
        </pc:picChg>
        <pc:picChg chg="add mod">
          <ac:chgData name="Lindner, Abigail" userId="S::arlindner@wpi.edu::63d53220-a4f1-427e-9ec9-a84517b4a65b" providerId="AD" clId="Web-{782714AD-E43A-BECE-E34D-253CBE1FE0EC}" dt="2024-07-18T15:31:29.746" v="1013" actId="1076"/>
          <ac:picMkLst>
            <pc:docMk/>
            <pc:sldMk cId="3119539899" sldId="363"/>
            <ac:picMk id="3" creationId="{2B717E8F-0DCE-12C6-5E68-69133499C775}"/>
          </ac:picMkLst>
        </pc:picChg>
      </pc:sldChg>
      <pc:sldChg chg="addSp delSp modSp new">
        <pc:chgData name="Lindner, Abigail" userId="S::arlindner@wpi.edu::63d53220-a4f1-427e-9ec9-a84517b4a65b" providerId="AD" clId="Web-{782714AD-E43A-BECE-E34D-253CBE1FE0EC}" dt="2024-07-18T15:08:32.239" v="754"/>
        <pc:sldMkLst>
          <pc:docMk/>
          <pc:sldMk cId="106208343" sldId="364"/>
        </pc:sldMkLst>
        <pc:spChg chg="add">
          <ac:chgData name="Lindner, Abigail" userId="S::arlindner@wpi.edu::63d53220-a4f1-427e-9ec9-a84517b4a65b" providerId="AD" clId="Web-{782714AD-E43A-BECE-E34D-253CBE1FE0EC}" dt="2024-07-18T14:59:58.662" v="691"/>
          <ac:spMkLst>
            <pc:docMk/>
            <pc:sldMk cId="106208343" sldId="364"/>
            <ac:spMk id="3" creationId="{23FE96AF-F1B7-A217-85D0-D5845E92FA3B}"/>
          </ac:spMkLst>
        </pc:spChg>
        <pc:spChg chg="add">
          <ac:chgData name="Lindner, Abigail" userId="S::arlindner@wpi.edu::63d53220-a4f1-427e-9ec9-a84517b4a65b" providerId="AD" clId="Web-{782714AD-E43A-BECE-E34D-253CBE1FE0EC}" dt="2024-07-18T14:59:58.677" v="692"/>
          <ac:spMkLst>
            <pc:docMk/>
            <pc:sldMk cId="106208343" sldId="364"/>
            <ac:spMk id="5" creationId="{F6280035-4184-4F64-74B5-5E1F50CBA8FD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5:08:28.083" v="751"/>
          <ac:spMkLst>
            <pc:docMk/>
            <pc:sldMk cId="106208343" sldId="364"/>
            <ac:spMk id="18" creationId="{6505633C-4C76-C64E-9C5C-57D360BE224E}"/>
          </ac:spMkLst>
        </pc:spChg>
        <pc:spChg chg="add mod">
          <ac:chgData name="Lindner, Abigail" userId="S::arlindner@wpi.edu::63d53220-a4f1-427e-9ec9-a84517b4a65b" providerId="AD" clId="Web-{782714AD-E43A-BECE-E34D-253CBE1FE0EC}" dt="2024-07-18T15:08:17.896" v="749"/>
          <ac:spMkLst>
            <pc:docMk/>
            <pc:sldMk cId="106208343" sldId="364"/>
            <ac:spMk id="19" creationId="{783E4341-B52E-351A-3FF9-956E8F02D0AC}"/>
          </ac:spMkLst>
        </pc:spChg>
        <pc:picChg chg="add">
          <ac:chgData name="Lindner, Abigail" userId="S::arlindner@wpi.edu::63d53220-a4f1-427e-9ec9-a84517b4a65b" providerId="AD" clId="Web-{782714AD-E43A-BECE-E34D-253CBE1FE0EC}" dt="2024-07-18T14:59:58.693" v="693"/>
          <ac:picMkLst>
            <pc:docMk/>
            <pc:sldMk cId="106208343" sldId="364"/>
            <ac:picMk id="7" creationId="{9116E46A-54A4-1B28-4064-747CB34E8A3A}"/>
          </ac:picMkLst>
        </pc:picChg>
        <pc:picChg chg="add">
          <ac:chgData name="Lindner, Abigail" userId="S::arlindner@wpi.edu::63d53220-a4f1-427e-9ec9-a84517b4a65b" providerId="AD" clId="Web-{782714AD-E43A-BECE-E34D-253CBE1FE0EC}" dt="2024-07-18T14:59:58.708" v="694"/>
          <ac:picMkLst>
            <pc:docMk/>
            <pc:sldMk cId="106208343" sldId="364"/>
            <ac:picMk id="9" creationId="{6BA3E0A1-1BDB-4ED5-F225-C0121BDB920C}"/>
          </ac:picMkLst>
        </pc:picChg>
        <pc:picChg chg="add del">
          <ac:chgData name="Lindner, Abigail" userId="S::arlindner@wpi.edu::63d53220-a4f1-427e-9ec9-a84517b4a65b" providerId="AD" clId="Web-{782714AD-E43A-BECE-E34D-253CBE1FE0EC}" dt="2024-07-18T15:01:37.474" v="713"/>
          <ac:picMkLst>
            <pc:docMk/>
            <pc:sldMk cId="106208343" sldId="364"/>
            <ac:picMk id="11" creationId="{47E8BB61-7C2D-B3ED-C947-FCDC9D6AC38F}"/>
          </ac:picMkLst>
        </pc:picChg>
        <pc:picChg chg="add del">
          <ac:chgData name="Lindner, Abigail" userId="S::arlindner@wpi.edu::63d53220-a4f1-427e-9ec9-a84517b4a65b" providerId="AD" clId="Web-{782714AD-E43A-BECE-E34D-253CBE1FE0EC}" dt="2024-07-18T15:00:27.130" v="697"/>
          <ac:picMkLst>
            <pc:docMk/>
            <pc:sldMk cId="106208343" sldId="364"/>
            <ac:picMk id="13" creationId="{E2B6C245-1DA9-534D-1765-A9174C7AF339}"/>
          </ac:picMkLst>
        </pc:picChg>
        <pc:picChg chg="add mod modCrop">
          <ac:chgData name="Lindner, Abigail" userId="S::arlindner@wpi.edu::63d53220-a4f1-427e-9ec9-a84517b4a65b" providerId="AD" clId="Web-{782714AD-E43A-BECE-E34D-253CBE1FE0EC}" dt="2024-07-18T15:08:32.239" v="754"/>
          <ac:picMkLst>
            <pc:docMk/>
            <pc:sldMk cId="106208343" sldId="364"/>
            <ac:picMk id="14" creationId="{60F0BEBD-71A7-57D4-00C8-5C24740F15C0}"/>
          </ac:picMkLst>
        </pc:picChg>
        <pc:picChg chg="add mod ord">
          <ac:chgData name="Lindner, Abigail" userId="S::arlindner@wpi.edu::63d53220-a4f1-427e-9ec9-a84517b4a65b" providerId="AD" clId="Web-{782714AD-E43A-BECE-E34D-253CBE1FE0EC}" dt="2024-07-18T15:01:36.349" v="712"/>
          <ac:picMkLst>
            <pc:docMk/>
            <pc:sldMk cId="106208343" sldId="364"/>
            <ac:picMk id="15" creationId="{D8487795-AD9A-42E2-DCBD-CE48F3123810}"/>
          </ac:picMkLst>
        </pc:picChg>
        <pc:picChg chg="add del mod modCrop">
          <ac:chgData name="Lindner, Abigail" userId="S::arlindner@wpi.edu::63d53220-a4f1-427e-9ec9-a84517b4a65b" providerId="AD" clId="Web-{782714AD-E43A-BECE-E34D-253CBE1FE0EC}" dt="2024-07-18T15:08:28.083" v="752"/>
          <ac:picMkLst>
            <pc:docMk/>
            <pc:sldMk cId="106208343" sldId="364"/>
            <ac:picMk id="16" creationId="{E3BB2519-9445-5554-23F6-03A5D427EBE9}"/>
          </ac:picMkLst>
        </pc:picChg>
      </pc:sldChg>
      <pc:sldChg chg="addSp delSp modSp new">
        <pc:chgData name="Lindner, Abigail" userId="S::arlindner@wpi.edu::63d53220-a4f1-427e-9ec9-a84517b4a65b" providerId="AD" clId="Web-{782714AD-E43A-BECE-E34D-253CBE1FE0EC}" dt="2024-07-18T15:32:03.887" v="1024"/>
        <pc:sldMkLst>
          <pc:docMk/>
          <pc:sldMk cId="3890426012" sldId="365"/>
        </pc:sldMkLst>
        <pc:spChg chg="add del">
          <ac:chgData name="Lindner, Abigail" userId="S::arlindner@wpi.edu::63d53220-a4f1-427e-9ec9-a84517b4a65b" providerId="AD" clId="Web-{782714AD-E43A-BECE-E34D-253CBE1FE0EC}" dt="2024-07-18T15:17:40.114" v="768"/>
          <ac:spMkLst>
            <pc:docMk/>
            <pc:sldMk cId="3890426012" sldId="365"/>
            <ac:spMk id="3" creationId="{7A876B94-F484-49A6-D371-120D7F8BA153}"/>
          </ac:spMkLst>
        </pc:spChg>
        <pc:spChg chg="add mod ord">
          <ac:chgData name="Lindner, Abigail" userId="S::arlindner@wpi.edu::63d53220-a4f1-427e-9ec9-a84517b4a65b" providerId="AD" clId="Web-{782714AD-E43A-BECE-E34D-253CBE1FE0EC}" dt="2024-07-18T15:31:49.012" v="1016" actId="1076"/>
          <ac:spMkLst>
            <pc:docMk/>
            <pc:sldMk cId="3890426012" sldId="365"/>
            <ac:spMk id="6" creationId="{25CD3AF8-68E4-CDA4-DCFB-31EC7AD465AF}"/>
          </ac:spMkLst>
        </pc:spChg>
        <pc:spChg chg="add mod ord">
          <ac:chgData name="Lindner, Abigail" userId="S::arlindner@wpi.edu::63d53220-a4f1-427e-9ec9-a84517b4a65b" providerId="AD" clId="Web-{782714AD-E43A-BECE-E34D-253CBE1FE0EC}" dt="2024-07-18T15:31:45.590" v="1015" actId="1076"/>
          <ac:spMkLst>
            <pc:docMk/>
            <pc:sldMk cId="3890426012" sldId="365"/>
            <ac:spMk id="8" creationId="{9F8B10FE-327C-0EBE-0610-A523063B6664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5:32:03.887" v="1024"/>
          <ac:spMkLst>
            <pc:docMk/>
            <pc:sldMk cId="3890426012" sldId="365"/>
            <ac:spMk id="10" creationId="{A0AFC051-0765-0121-166D-01F64C066442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5:32:03.887" v="1023"/>
          <ac:spMkLst>
            <pc:docMk/>
            <pc:sldMk cId="3890426012" sldId="365"/>
            <ac:spMk id="12" creationId="{C9D3DF8C-67F9-4E5D-427F-44C849A4948E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5:32:03.887" v="1022"/>
          <ac:spMkLst>
            <pc:docMk/>
            <pc:sldMk cId="3890426012" sldId="365"/>
            <ac:spMk id="13" creationId="{9CE5BC47-3045-B771-B2BA-18C482A383FF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5:32:03.887" v="1021"/>
          <ac:spMkLst>
            <pc:docMk/>
            <pc:sldMk cId="3890426012" sldId="365"/>
            <ac:spMk id="14" creationId="{FECEE0DF-8022-EDD0-2404-B28599DFB570}"/>
          </ac:spMkLst>
        </pc:spChg>
        <pc:spChg chg="add del mod">
          <ac:chgData name="Lindner, Abigail" userId="S::arlindner@wpi.edu::63d53220-a4f1-427e-9ec9-a84517b4a65b" providerId="AD" clId="Web-{782714AD-E43A-BECE-E34D-253CBE1FE0EC}" dt="2024-07-18T15:32:03.887" v="1020"/>
          <ac:spMkLst>
            <pc:docMk/>
            <pc:sldMk cId="3890426012" sldId="365"/>
            <ac:spMk id="15" creationId="{C1F99910-20F0-02CB-915C-C8B1FB182E55}"/>
          </ac:spMkLst>
        </pc:spChg>
        <pc:picChg chg="add mod">
          <ac:chgData name="Lindner, Abigail" userId="S::arlindner@wpi.edu::63d53220-a4f1-427e-9ec9-a84517b4a65b" providerId="AD" clId="Web-{782714AD-E43A-BECE-E34D-253CBE1FE0EC}" dt="2024-07-18T15:25:50.332" v="946" actId="1076"/>
          <ac:picMkLst>
            <pc:docMk/>
            <pc:sldMk cId="3890426012" sldId="365"/>
            <ac:picMk id="4" creationId="{EA07C721-2FA9-2193-6514-8733112DD7A1}"/>
          </ac:picMkLst>
        </pc:picChg>
        <pc:picChg chg="add del mod">
          <ac:chgData name="Lindner, Abigail" userId="S::arlindner@wpi.edu::63d53220-a4f1-427e-9ec9-a84517b4a65b" providerId="AD" clId="Web-{782714AD-E43A-BECE-E34D-253CBE1FE0EC}" dt="2024-07-18T15:32:03.887" v="1019"/>
          <ac:picMkLst>
            <pc:docMk/>
            <pc:sldMk cId="3890426012" sldId="365"/>
            <ac:picMk id="16" creationId="{CEEDDF96-924D-FC45-0000-46DC90F38777}"/>
          </ac:picMkLst>
        </pc:picChg>
      </pc:sldChg>
      <pc:sldChg chg="add replId">
        <pc:chgData name="Lindner, Abigail" userId="S::arlindner@wpi.edu::63d53220-a4f1-427e-9ec9-a84517b4a65b" providerId="AD" clId="Web-{782714AD-E43A-BECE-E34D-253CBE1FE0EC}" dt="2024-07-18T15:08:20.896" v="750"/>
        <pc:sldMkLst>
          <pc:docMk/>
          <pc:sldMk cId="2838639029" sldId="366"/>
        </pc:sldMkLst>
      </pc:sldChg>
      <pc:sldChg chg="modSp add replId">
        <pc:chgData name="Lindner, Abigail" userId="S::arlindner@wpi.edu::63d53220-a4f1-427e-9ec9-a84517b4a65b" providerId="AD" clId="Web-{782714AD-E43A-BECE-E34D-253CBE1FE0EC}" dt="2024-07-18T15:08:39.677" v="757"/>
        <pc:sldMkLst>
          <pc:docMk/>
          <pc:sldMk cId="3231387395" sldId="367"/>
        </pc:sldMkLst>
        <pc:picChg chg="mod modCrop">
          <ac:chgData name="Lindner, Abigail" userId="S::arlindner@wpi.edu::63d53220-a4f1-427e-9ec9-a84517b4a65b" providerId="AD" clId="Web-{782714AD-E43A-BECE-E34D-253CBE1FE0EC}" dt="2024-07-18T15:08:39.677" v="757"/>
          <ac:picMkLst>
            <pc:docMk/>
            <pc:sldMk cId="3231387395" sldId="367"/>
            <ac:picMk id="14" creationId="{60F0BEBD-71A7-57D4-00C8-5C24740F15C0}"/>
          </ac:picMkLst>
        </pc:picChg>
      </pc:sldChg>
      <pc:sldChg chg="modSp add replId">
        <pc:chgData name="Lindner, Abigail" userId="S::arlindner@wpi.edu::63d53220-a4f1-427e-9ec9-a84517b4a65b" providerId="AD" clId="Web-{782714AD-E43A-BECE-E34D-253CBE1FE0EC}" dt="2024-07-18T15:08:45.442" v="759" actId="14100"/>
        <pc:sldMkLst>
          <pc:docMk/>
          <pc:sldMk cId="2645996693" sldId="368"/>
        </pc:sldMkLst>
        <pc:spChg chg="mod">
          <ac:chgData name="Lindner, Abigail" userId="S::arlindner@wpi.edu::63d53220-a4f1-427e-9ec9-a84517b4a65b" providerId="AD" clId="Web-{782714AD-E43A-BECE-E34D-253CBE1FE0EC}" dt="2024-07-18T15:08:45.442" v="759" actId="14100"/>
          <ac:spMkLst>
            <pc:docMk/>
            <pc:sldMk cId="2645996693" sldId="368"/>
            <ac:spMk id="19" creationId="{783E4341-B52E-351A-3FF9-956E8F02D0AC}"/>
          </ac:spMkLst>
        </pc:spChg>
      </pc:sldChg>
      <pc:sldChg chg="modSp add replId">
        <pc:chgData name="Lindner, Abigail" userId="S::arlindner@wpi.edu::63d53220-a4f1-427e-9ec9-a84517b4a65b" providerId="AD" clId="Web-{782714AD-E43A-BECE-E34D-253CBE1FE0EC}" dt="2024-07-18T15:08:52.661" v="761" actId="14100"/>
        <pc:sldMkLst>
          <pc:docMk/>
          <pc:sldMk cId="4242932354" sldId="369"/>
        </pc:sldMkLst>
        <pc:spChg chg="mod">
          <ac:chgData name="Lindner, Abigail" userId="S::arlindner@wpi.edu::63d53220-a4f1-427e-9ec9-a84517b4a65b" providerId="AD" clId="Web-{782714AD-E43A-BECE-E34D-253CBE1FE0EC}" dt="2024-07-18T15:08:52.661" v="761" actId="14100"/>
          <ac:spMkLst>
            <pc:docMk/>
            <pc:sldMk cId="4242932354" sldId="369"/>
            <ac:spMk id="19" creationId="{783E4341-B52E-351A-3FF9-956E8F02D0AC}"/>
          </ac:spMkLst>
        </pc:spChg>
      </pc:sldChg>
      <pc:sldChg chg="modSp add replId">
        <pc:chgData name="Lindner, Abigail" userId="S::arlindner@wpi.edu::63d53220-a4f1-427e-9ec9-a84517b4a65b" providerId="AD" clId="Web-{782714AD-E43A-BECE-E34D-253CBE1FE0EC}" dt="2024-07-18T15:09:08.708" v="766" actId="14100"/>
        <pc:sldMkLst>
          <pc:docMk/>
          <pc:sldMk cId="2811396954" sldId="370"/>
        </pc:sldMkLst>
        <pc:spChg chg="mod">
          <ac:chgData name="Lindner, Abigail" userId="S::arlindner@wpi.edu::63d53220-a4f1-427e-9ec9-a84517b4a65b" providerId="AD" clId="Web-{782714AD-E43A-BECE-E34D-253CBE1FE0EC}" dt="2024-07-18T15:09:08.708" v="766" actId="14100"/>
          <ac:spMkLst>
            <pc:docMk/>
            <pc:sldMk cId="2811396954" sldId="370"/>
            <ac:spMk id="19" creationId="{783E4341-B52E-351A-3FF9-956E8F02D0AC}"/>
          </ac:spMkLst>
        </pc:spChg>
      </pc:sldChg>
      <pc:sldChg chg="delSp add replId">
        <pc:chgData name="Lindner, Abigail" userId="S::arlindner@wpi.edu::63d53220-a4f1-427e-9ec9-a84517b4a65b" providerId="AD" clId="Web-{782714AD-E43A-BECE-E34D-253CBE1FE0EC}" dt="2024-07-18T15:09:05.395" v="765"/>
        <pc:sldMkLst>
          <pc:docMk/>
          <pc:sldMk cId="970739224" sldId="371"/>
        </pc:sldMkLst>
        <pc:spChg chg="del">
          <ac:chgData name="Lindner, Abigail" userId="S::arlindner@wpi.edu::63d53220-a4f1-427e-9ec9-a84517b4a65b" providerId="AD" clId="Web-{782714AD-E43A-BECE-E34D-253CBE1FE0EC}" dt="2024-07-18T15:09:05.395" v="765"/>
          <ac:spMkLst>
            <pc:docMk/>
            <pc:sldMk cId="970739224" sldId="371"/>
            <ac:spMk id="19" creationId="{783E4341-B52E-351A-3FF9-956E8F02D0AC}"/>
          </ac:spMkLst>
        </pc:spChg>
      </pc:sldChg>
      <pc:sldChg chg="add del replId">
        <pc:chgData name="Lindner, Abigail" userId="S::arlindner@wpi.edu::63d53220-a4f1-427e-9ec9-a84517b4a65b" providerId="AD" clId="Web-{782714AD-E43A-BECE-E34D-253CBE1FE0EC}" dt="2024-07-18T15:32:09.340" v="1028"/>
        <pc:sldMkLst>
          <pc:docMk/>
          <pc:sldMk cId="3861945081" sldId="372"/>
        </pc:sldMkLst>
      </pc:sldChg>
      <pc:sldChg chg="delSp add replId">
        <pc:chgData name="Lindner, Abigail" userId="S::arlindner@wpi.edu::63d53220-a4f1-427e-9ec9-a84517b4a65b" providerId="AD" clId="Web-{782714AD-E43A-BECE-E34D-253CBE1FE0EC}" dt="2024-07-18T15:32:06.997" v="1027"/>
        <pc:sldMkLst>
          <pc:docMk/>
          <pc:sldMk cId="2665207886" sldId="373"/>
        </pc:sldMkLst>
        <pc:spChg chg="del">
          <ac:chgData name="Lindner, Abigail" userId="S::arlindner@wpi.edu::63d53220-a4f1-427e-9ec9-a84517b4a65b" providerId="AD" clId="Web-{782714AD-E43A-BECE-E34D-253CBE1FE0EC}" dt="2024-07-18T15:32:06.997" v="1027"/>
          <ac:spMkLst>
            <pc:docMk/>
            <pc:sldMk cId="2665207886" sldId="373"/>
            <ac:spMk id="14" creationId="{FECEE0DF-8022-EDD0-2404-B28599DFB570}"/>
          </ac:spMkLst>
        </pc:spChg>
        <pc:spChg chg="del">
          <ac:chgData name="Lindner, Abigail" userId="S::arlindner@wpi.edu::63d53220-a4f1-427e-9ec9-a84517b4a65b" providerId="AD" clId="Web-{782714AD-E43A-BECE-E34D-253CBE1FE0EC}" dt="2024-07-18T15:32:06.997" v="1026"/>
          <ac:spMkLst>
            <pc:docMk/>
            <pc:sldMk cId="2665207886" sldId="373"/>
            <ac:spMk id="15" creationId="{C1F99910-20F0-02CB-915C-C8B1FB182E55}"/>
          </ac:spMkLst>
        </pc:spChg>
        <pc:picChg chg="del">
          <ac:chgData name="Lindner, Abigail" userId="S::arlindner@wpi.edu::63d53220-a4f1-427e-9ec9-a84517b4a65b" providerId="AD" clId="Web-{782714AD-E43A-BECE-E34D-253CBE1FE0EC}" dt="2024-07-18T15:32:06.997" v="1025"/>
          <ac:picMkLst>
            <pc:docMk/>
            <pc:sldMk cId="2665207886" sldId="373"/>
            <ac:picMk id="16" creationId="{CEEDDF96-924D-FC45-0000-46DC90F38777}"/>
          </ac:picMkLst>
        </pc:picChg>
      </pc:sldChg>
    </pc:docChg>
  </pc:docChgLst>
  <pc:docChgLst>
    <pc:chgData name="Lindner, Abigail" userId="S::arlindner@wpi.edu::63d53220-a4f1-427e-9ec9-a84517b4a65b" providerId="AD" clId="Web-{1557F20E-A008-0A80-811B-36BABC4D6CEC}"/>
    <pc:docChg chg="modSld">
      <pc:chgData name="Lindner, Abigail" userId="S::arlindner@wpi.edu::63d53220-a4f1-427e-9ec9-a84517b4a65b" providerId="AD" clId="Web-{1557F20E-A008-0A80-811B-36BABC4D6CEC}" dt="2024-07-20T13:30:51.686" v="1"/>
      <pc:docMkLst>
        <pc:docMk/>
      </pc:docMkLst>
      <pc:sldChg chg="addSp">
        <pc:chgData name="Lindner, Abigail" userId="S::arlindner@wpi.edu::63d53220-a4f1-427e-9ec9-a84517b4a65b" providerId="AD" clId="Web-{1557F20E-A008-0A80-811B-36BABC4D6CEC}" dt="2024-07-20T13:30:47.654" v="0"/>
        <pc:sldMkLst>
          <pc:docMk/>
          <pc:sldMk cId="3373863145" sldId="362"/>
        </pc:sldMkLst>
        <pc:spChg chg="add">
          <ac:chgData name="Lindner, Abigail" userId="S::arlindner@wpi.edu::63d53220-a4f1-427e-9ec9-a84517b4a65b" providerId="AD" clId="Web-{1557F20E-A008-0A80-811B-36BABC4D6CEC}" dt="2024-07-20T13:30:47.654" v="0"/>
          <ac:spMkLst>
            <pc:docMk/>
            <pc:sldMk cId="3373863145" sldId="362"/>
            <ac:spMk id="3" creationId="{729F962D-2144-A349-3346-EE943896523A}"/>
          </ac:spMkLst>
        </pc:spChg>
      </pc:sldChg>
      <pc:sldChg chg="addSp">
        <pc:chgData name="Lindner, Abigail" userId="S::arlindner@wpi.edu::63d53220-a4f1-427e-9ec9-a84517b4a65b" providerId="AD" clId="Web-{1557F20E-A008-0A80-811B-36BABC4D6CEC}" dt="2024-07-20T13:30:51.686" v="1"/>
        <pc:sldMkLst>
          <pc:docMk/>
          <pc:sldMk cId="970739224" sldId="371"/>
        </pc:sldMkLst>
        <pc:spChg chg="add">
          <ac:chgData name="Lindner, Abigail" userId="S::arlindner@wpi.edu::63d53220-a4f1-427e-9ec9-a84517b4a65b" providerId="AD" clId="Web-{1557F20E-A008-0A80-811B-36BABC4D6CEC}" dt="2024-07-20T13:30:51.686" v="1"/>
          <ac:spMkLst>
            <pc:docMk/>
            <pc:sldMk cId="970739224" sldId="371"/>
            <ac:spMk id="2" creationId="{729F962D-2144-A349-3346-EE943896523A}"/>
          </ac:spMkLst>
        </pc:spChg>
      </pc:sldChg>
    </pc:docChg>
  </pc:docChgLst>
  <pc:docChgLst>
    <pc:chgData name="Lindner, Abigail" userId="S::arlindner@wpi.edu::63d53220-a4f1-427e-9ec9-a84517b4a65b" providerId="AD" clId="Web-{544537EC-B27F-BFA3-BD8F-9B8E2AFF5168}"/>
    <pc:docChg chg="modSld">
      <pc:chgData name="Lindner, Abigail" userId="S::arlindner@wpi.edu::63d53220-a4f1-427e-9ec9-a84517b4a65b" providerId="AD" clId="Web-{544537EC-B27F-BFA3-BD8F-9B8E2AFF5168}" dt="2024-07-28T17:19:23.698" v="10" actId="1076"/>
      <pc:docMkLst>
        <pc:docMk/>
      </pc:docMkLst>
      <pc:sldChg chg="addSp delSp modSp">
        <pc:chgData name="Lindner, Abigail" userId="S::arlindner@wpi.edu::63d53220-a4f1-427e-9ec9-a84517b4a65b" providerId="AD" clId="Web-{544537EC-B27F-BFA3-BD8F-9B8E2AFF5168}" dt="2024-07-28T17:19:23.698" v="10" actId="1076"/>
        <pc:sldMkLst>
          <pc:docMk/>
          <pc:sldMk cId="3119539899" sldId="363"/>
        </pc:sldMkLst>
        <pc:picChg chg="del">
          <ac:chgData name="Lindner, Abigail" userId="S::arlindner@wpi.edu::63d53220-a4f1-427e-9ec9-a84517b4a65b" providerId="AD" clId="Web-{544537EC-B27F-BFA3-BD8F-9B8E2AFF5168}" dt="2024-07-28T17:18:27.946" v="4"/>
          <ac:picMkLst>
            <pc:docMk/>
            <pc:sldMk cId="3119539899" sldId="363"/>
            <ac:picMk id="2" creationId="{EC009F35-7709-46F9-8A12-15B09AC55DE3}"/>
          </ac:picMkLst>
        </pc:picChg>
        <pc:picChg chg="del">
          <ac:chgData name="Lindner, Abigail" userId="S::arlindner@wpi.edu::63d53220-a4f1-427e-9ec9-a84517b4a65b" providerId="AD" clId="Web-{544537EC-B27F-BFA3-BD8F-9B8E2AFF5168}" dt="2024-07-28T17:19:14.370" v="5"/>
          <ac:picMkLst>
            <pc:docMk/>
            <pc:sldMk cId="3119539899" sldId="363"/>
            <ac:picMk id="3" creationId="{2B717E8F-0DCE-12C6-5E68-69133499C775}"/>
          </ac:picMkLst>
        </pc:picChg>
        <pc:picChg chg="add mod">
          <ac:chgData name="Lindner, Abigail" userId="S::arlindner@wpi.edu::63d53220-a4f1-427e-9ec9-a84517b4a65b" providerId="AD" clId="Web-{544537EC-B27F-BFA3-BD8F-9B8E2AFF5168}" dt="2024-07-28T17:18:26.603" v="3" actId="14100"/>
          <ac:picMkLst>
            <pc:docMk/>
            <pc:sldMk cId="3119539899" sldId="363"/>
            <ac:picMk id="4" creationId="{190A0B6E-27E5-A6BC-04B0-7AE00DDBE6D6}"/>
          </ac:picMkLst>
        </pc:picChg>
        <pc:picChg chg="add mod">
          <ac:chgData name="Lindner, Abigail" userId="S::arlindner@wpi.edu::63d53220-a4f1-427e-9ec9-a84517b4a65b" providerId="AD" clId="Web-{544537EC-B27F-BFA3-BD8F-9B8E2AFF5168}" dt="2024-07-28T17:19:23.698" v="10" actId="1076"/>
          <ac:picMkLst>
            <pc:docMk/>
            <pc:sldMk cId="3119539899" sldId="363"/>
            <ac:picMk id="5" creationId="{0D52FB60-A8A7-C5DD-7EDC-D2C285E16C68}"/>
          </ac:picMkLst>
        </pc:picChg>
      </pc:sldChg>
    </pc:docChg>
  </pc:docChgLst>
  <pc:docChgLst>
    <pc:chgData name="Lindner, Abigail" userId="S::arlindner@wpi.edu::63d53220-a4f1-427e-9ec9-a84517b4a65b" providerId="AD" clId="Web-{4636CE15-4DD8-00AA-3B01-60FB8A730C38}"/>
    <pc:docChg chg="modSld">
      <pc:chgData name="Lindner, Abigail" userId="S::arlindner@wpi.edu::63d53220-a4f1-427e-9ec9-a84517b4a65b" providerId="AD" clId="Web-{4636CE15-4DD8-00AA-3B01-60FB8A730C38}" dt="2024-06-29T04:34:15.335" v="5" actId="1076"/>
      <pc:docMkLst>
        <pc:docMk/>
      </pc:docMkLst>
      <pc:sldChg chg="modSp">
        <pc:chgData name="Lindner, Abigail" userId="S::arlindner@wpi.edu::63d53220-a4f1-427e-9ec9-a84517b4a65b" providerId="AD" clId="Web-{4636CE15-4DD8-00AA-3B01-60FB8A730C38}" dt="2024-06-29T04:34:15.335" v="5" actId="1076"/>
        <pc:sldMkLst>
          <pc:docMk/>
          <pc:sldMk cId="1068050786" sldId="258"/>
        </pc:sldMkLst>
        <pc:spChg chg="mod">
          <ac:chgData name="Lindner, Abigail" userId="S::arlindner@wpi.edu::63d53220-a4f1-427e-9ec9-a84517b4a65b" providerId="AD" clId="Web-{4636CE15-4DD8-00AA-3B01-60FB8A730C38}" dt="2024-06-29T04:34:15.335" v="4" actId="1076"/>
          <ac:spMkLst>
            <pc:docMk/>
            <pc:sldMk cId="1068050786" sldId="258"/>
            <ac:spMk id="42" creationId="{E00725CB-5D5B-35D5-2994-FBAFF64D8737}"/>
          </ac:spMkLst>
        </pc:spChg>
        <pc:spChg chg="mod">
          <ac:chgData name="Lindner, Abigail" userId="S::arlindner@wpi.edu::63d53220-a4f1-427e-9ec9-a84517b4a65b" providerId="AD" clId="Web-{4636CE15-4DD8-00AA-3B01-60FB8A730C38}" dt="2024-06-29T04:34:15.335" v="5" actId="1076"/>
          <ac:spMkLst>
            <pc:docMk/>
            <pc:sldMk cId="1068050786" sldId="258"/>
            <ac:spMk id="43" creationId="{6ED49EE4-670A-20C2-6CD2-5E234C374722}"/>
          </ac:spMkLst>
        </pc:spChg>
      </pc:sldChg>
      <pc:sldChg chg="modSp">
        <pc:chgData name="Lindner, Abigail" userId="S::arlindner@wpi.edu::63d53220-a4f1-427e-9ec9-a84517b4a65b" providerId="AD" clId="Web-{4636CE15-4DD8-00AA-3B01-60FB8A730C38}" dt="2024-06-29T04:34:06.428" v="3" actId="1076"/>
        <pc:sldMkLst>
          <pc:docMk/>
          <pc:sldMk cId="3727880670" sldId="260"/>
        </pc:sldMkLst>
        <pc:spChg chg="mod">
          <ac:chgData name="Lindner, Abigail" userId="S::arlindner@wpi.edu::63d53220-a4f1-427e-9ec9-a84517b4a65b" providerId="AD" clId="Web-{4636CE15-4DD8-00AA-3B01-60FB8A730C38}" dt="2024-06-29T04:34:04.350" v="2" actId="14100"/>
          <ac:spMkLst>
            <pc:docMk/>
            <pc:sldMk cId="3727880670" sldId="260"/>
            <ac:spMk id="3" creationId="{E3FB230F-3BF2-AE42-3AA6-71317712DA1D}"/>
          </ac:spMkLst>
        </pc:spChg>
        <pc:spChg chg="mod">
          <ac:chgData name="Lindner, Abigail" userId="S::arlindner@wpi.edu::63d53220-a4f1-427e-9ec9-a84517b4a65b" providerId="AD" clId="Web-{4636CE15-4DD8-00AA-3B01-60FB8A730C38}" dt="2024-06-29T04:34:06.428" v="3" actId="1076"/>
          <ac:spMkLst>
            <pc:docMk/>
            <pc:sldMk cId="3727880670" sldId="260"/>
            <ac:spMk id="14" creationId="{77BA401E-36BB-28B5-F7BB-86C643DDCF80}"/>
          </ac:spMkLst>
        </pc:spChg>
      </pc:sldChg>
    </pc:docChg>
  </pc:docChgLst>
  <pc:docChgLst>
    <pc:chgData name="Lindner, Abigail" userId="S::arlindner@wpi.edu::63d53220-a4f1-427e-9ec9-a84517b4a65b" providerId="AD" clId="Web-{761BB2E2-689C-88AE-5BCE-E4863A037687}"/>
    <pc:docChg chg="addSld modSld">
      <pc:chgData name="Lindner, Abigail" userId="S::arlindner@wpi.edu::63d53220-a4f1-427e-9ec9-a84517b4a65b" providerId="AD" clId="Web-{761BB2E2-689C-88AE-5BCE-E4863A037687}" dt="2024-06-19T20:38:56.240" v="35"/>
      <pc:docMkLst>
        <pc:docMk/>
      </pc:docMkLst>
      <pc:sldChg chg="addSp delSp modSp">
        <pc:chgData name="Lindner, Abigail" userId="S::arlindner@wpi.edu::63d53220-a4f1-427e-9ec9-a84517b4a65b" providerId="AD" clId="Web-{761BB2E2-689C-88AE-5BCE-E4863A037687}" dt="2024-06-19T20:19:23.110" v="21" actId="20577"/>
        <pc:sldMkLst>
          <pc:docMk/>
          <pc:sldMk cId="692834236" sldId="268"/>
        </pc:sldMkLst>
        <pc:spChg chg="add mod">
          <ac:chgData name="Lindner, Abigail" userId="S::arlindner@wpi.edu::63d53220-a4f1-427e-9ec9-a84517b4a65b" providerId="AD" clId="Web-{761BB2E2-689C-88AE-5BCE-E4863A037687}" dt="2024-06-19T20:19:23.110" v="21" actId="20577"/>
          <ac:spMkLst>
            <pc:docMk/>
            <pc:sldMk cId="692834236" sldId="268"/>
            <ac:spMk id="2" creationId="{14885C1A-B356-9912-0B3D-3C182CCF4C0C}"/>
          </ac:spMkLst>
        </pc:spChg>
        <pc:picChg chg="del">
          <ac:chgData name="Lindner, Abigail" userId="S::arlindner@wpi.edu::63d53220-a4f1-427e-9ec9-a84517b4a65b" providerId="AD" clId="Web-{761BB2E2-689C-88AE-5BCE-E4863A037687}" dt="2024-06-19T20:18:48.062" v="0"/>
          <ac:picMkLst>
            <pc:docMk/>
            <pc:sldMk cId="692834236" sldId="268"/>
            <ac:picMk id="21" creationId="{A8DB17EF-3E0B-FCD7-377A-F4C8AE174443}"/>
          </ac:picMkLst>
        </pc:picChg>
      </pc:sldChg>
      <pc:sldChg chg="addSp delSp">
        <pc:chgData name="Lindner, Abigail" userId="S::arlindner@wpi.edu::63d53220-a4f1-427e-9ec9-a84517b4a65b" providerId="AD" clId="Web-{761BB2E2-689C-88AE-5BCE-E4863A037687}" dt="2024-06-19T20:19:31.001" v="23"/>
        <pc:sldMkLst>
          <pc:docMk/>
          <pc:sldMk cId="1295316544" sldId="269"/>
        </pc:sldMkLst>
        <pc:spChg chg="add">
          <ac:chgData name="Lindner, Abigail" userId="S::arlindner@wpi.edu::63d53220-a4f1-427e-9ec9-a84517b4a65b" providerId="AD" clId="Web-{761BB2E2-689C-88AE-5BCE-E4863A037687}" dt="2024-06-19T20:19:31.001" v="23"/>
          <ac:spMkLst>
            <pc:docMk/>
            <pc:sldMk cId="1295316544" sldId="269"/>
            <ac:spMk id="3" creationId="{93264869-6F3D-3550-4657-B94AC9ABC0BC}"/>
          </ac:spMkLst>
        </pc:spChg>
        <pc:picChg chg="del">
          <ac:chgData name="Lindner, Abigail" userId="S::arlindner@wpi.edu::63d53220-a4f1-427e-9ec9-a84517b4a65b" providerId="AD" clId="Web-{761BB2E2-689C-88AE-5BCE-E4863A037687}" dt="2024-06-19T20:19:30.219" v="22"/>
          <ac:picMkLst>
            <pc:docMk/>
            <pc:sldMk cId="1295316544" sldId="269"/>
            <ac:picMk id="21" creationId="{A8DB17EF-3E0B-FCD7-377A-F4C8AE174443}"/>
          </ac:picMkLst>
        </pc:picChg>
      </pc:sldChg>
      <pc:sldChg chg="addSp">
        <pc:chgData name="Lindner, Abigail" userId="S::arlindner@wpi.edu::63d53220-a4f1-427e-9ec9-a84517b4a65b" providerId="AD" clId="Web-{761BB2E2-689C-88AE-5BCE-E4863A037687}" dt="2024-06-19T20:23:52.927" v="28"/>
        <pc:sldMkLst>
          <pc:docMk/>
          <pc:sldMk cId="1897981984" sldId="271"/>
        </pc:sldMkLst>
        <pc:picChg chg="add">
          <ac:chgData name="Lindner, Abigail" userId="S::arlindner@wpi.edu::63d53220-a4f1-427e-9ec9-a84517b4a65b" providerId="AD" clId="Web-{761BB2E2-689C-88AE-5BCE-E4863A037687}" dt="2024-06-19T20:23:52.927" v="28"/>
          <ac:picMkLst>
            <pc:docMk/>
            <pc:sldMk cId="1897981984" sldId="271"/>
            <ac:picMk id="4" creationId="{6C71AF23-EA3F-2A54-8551-F13350F43328}"/>
          </ac:picMkLst>
        </pc:picChg>
      </pc:sldChg>
      <pc:sldChg chg="addSp modSp">
        <pc:chgData name="Lindner, Abigail" userId="S::arlindner@wpi.edu::63d53220-a4f1-427e-9ec9-a84517b4a65b" providerId="AD" clId="Web-{761BB2E2-689C-88AE-5BCE-E4863A037687}" dt="2024-06-19T20:23:47.333" v="27" actId="1076"/>
        <pc:sldMkLst>
          <pc:docMk/>
          <pc:sldMk cId="3001045520" sldId="274"/>
        </pc:sldMkLst>
        <pc:picChg chg="add mod">
          <ac:chgData name="Lindner, Abigail" userId="S::arlindner@wpi.edu::63d53220-a4f1-427e-9ec9-a84517b4a65b" providerId="AD" clId="Web-{761BB2E2-689C-88AE-5BCE-E4863A037687}" dt="2024-06-19T20:23:47.333" v="27" actId="1076"/>
          <ac:picMkLst>
            <pc:docMk/>
            <pc:sldMk cId="3001045520" sldId="274"/>
            <ac:picMk id="3" creationId="{5B2C0D64-9471-03DB-8E10-96415344F4F9}"/>
          </ac:picMkLst>
        </pc:picChg>
      </pc:sldChg>
      <pc:sldChg chg="delSp">
        <pc:chgData name="Lindner, Abigail" userId="S::arlindner@wpi.edu::63d53220-a4f1-427e-9ec9-a84517b4a65b" providerId="AD" clId="Web-{761BB2E2-689C-88AE-5BCE-E4863A037687}" dt="2024-06-19T20:38:48.552" v="32"/>
        <pc:sldMkLst>
          <pc:docMk/>
          <pc:sldMk cId="4126094078" sldId="301"/>
        </pc:sldMkLst>
        <pc:spChg chg="del">
          <ac:chgData name="Lindner, Abigail" userId="S::arlindner@wpi.edu::63d53220-a4f1-427e-9ec9-a84517b4a65b" providerId="AD" clId="Web-{761BB2E2-689C-88AE-5BCE-E4863A037687}" dt="2024-06-19T20:38:48.552" v="31"/>
          <ac:spMkLst>
            <pc:docMk/>
            <pc:sldMk cId="4126094078" sldId="301"/>
            <ac:spMk id="13" creationId="{8AEF3DA0-AFB6-87ED-B8C7-D3B8A6ED60FE}"/>
          </ac:spMkLst>
        </pc:spChg>
        <pc:spChg chg="del">
          <ac:chgData name="Lindner, Abigail" userId="S::arlindner@wpi.edu::63d53220-a4f1-427e-9ec9-a84517b4a65b" providerId="AD" clId="Web-{761BB2E2-689C-88AE-5BCE-E4863A037687}" dt="2024-06-19T20:38:48.552" v="32"/>
          <ac:spMkLst>
            <pc:docMk/>
            <pc:sldMk cId="4126094078" sldId="301"/>
            <ac:spMk id="18" creationId="{F44F4F59-B87C-A31C-604F-B3C5A86AE127}"/>
          </ac:spMkLst>
        </pc:spChg>
        <pc:picChg chg="del">
          <ac:chgData name="Lindner, Abigail" userId="S::arlindner@wpi.edu::63d53220-a4f1-427e-9ec9-a84517b4a65b" providerId="AD" clId="Web-{761BB2E2-689C-88AE-5BCE-E4863A037687}" dt="2024-06-19T20:38:48.552" v="30"/>
          <ac:picMkLst>
            <pc:docMk/>
            <pc:sldMk cId="4126094078" sldId="301"/>
            <ac:picMk id="14" creationId="{4BCD50D4-A66F-8A1D-A746-F958FD550D33}"/>
          </ac:picMkLst>
        </pc:picChg>
      </pc:sldChg>
      <pc:sldChg chg="delSp">
        <pc:chgData name="Lindner, Abigail" userId="S::arlindner@wpi.edu::63d53220-a4f1-427e-9ec9-a84517b4a65b" providerId="AD" clId="Web-{761BB2E2-689C-88AE-5BCE-E4863A037687}" dt="2024-06-19T20:38:56.240" v="35"/>
        <pc:sldMkLst>
          <pc:docMk/>
          <pc:sldMk cId="2366956278" sldId="302"/>
        </pc:sldMkLst>
        <pc:spChg chg="del">
          <ac:chgData name="Lindner, Abigail" userId="S::arlindner@wpi.edu::63d53220-a4f1-427e-9ec9-a84517b4a65b" providerId="AD" clId="Web-{761BB2E2-689C-88AE-5BCE-E4863A037687}" dt="2024-06-19T20:38:56.240" v="34"/>
          <ac:spMkLst>
            <pc:docMk/>
            <pc:sldMk cId="2366956278" sldId="302"/>
            <ac:spMk id="13" creationId="{8AEF3DA0-AFB6-87ED-B8C7-D3B8A6ED60FE}"/>
          </ac:spMkLst>
        </pc:spChg>
        <pc:spChg chg="del">
          <ac:chgData name="Lindner, Abigail" userId="S::arlindner@wpi.edu::63d53220-a4f1-427e-9ec9-a84517b4a65b" providerId="AD" clId="Web-{761BB2E2-689C-88AE-5BCE-E4863A037687}" dt="2024-06-19T20:38:56.240" v="35"/>
          <ac:spMkLst>
            <pc:docMk/>
            <pc:sldMk cId="2366956278" sldId="302"/>
            <ac:spMk id="18" creationId="{F44F4F59-B87C-A31C-604F-B3C5A86AE127}"/>
          </ac:spMkLst>
        </pc:spChg>
        <pc:picChg chg="del">
          <ac:chgData name="Lindner, Abigail" userId="S::arlindner@wpi.edu::63d53220-a4f1-427e-9ec9-a84517b4a65b" providerId="AD" clId="Web-{761BB2E2-689C-88AE-5BCE-E4863A037687}" dt="2024-06-19T20:38:56.240" v="33"/>
          <ac:picMkLst>
            <pc:docMk/>
            <pc:sldMk cId="2366956278" sldId="302"/>
            <ac:picMk id="14" creationId="{4BCD50D4-A66F-8A1D-A746-F958FD550D33}"/>
          </ac:picMkLst>
        </pc:picChg>
      </pc:sldChg>
      <pc:sldChg chg="add replId">
        <pc:chgData name="Lindner, Abigail" userId="S::arlindner@wpi.edu::63d53220-a4f1-427e-9ec9-a84517b4a65b" providerId="AD" clId="Web-{761BB2E2-689C-88AE-5BCE-E4863A037687}" dt="2024-06-19T20:38:43.709" v="29"/>
        <pc:sldMkLst>
          <pc:docMk/>
          <pc:sldMk cId="2879766399" sldId="343"/>
        </pc:sldMkLst>
      </pc:sldChg>
    </pc:docChg>
  </pc:docChgLst>
  <pc:docChgLst>
    <pc:chgData name="Lindner, Abigail" userId="S::arlindner@wpi.edu::63d53220-a4f1-427e-9ec9-a84517b4a65b" providerId="AD" clId="Web-{EA930B0C-6A3C-011B-84FD-A7AF7EE92D6A}"/>
    <pc:docChg chg="addSld delSld modSld sldOrd">
      <pc:chgData name="Lindner, Abigail" userId="S::arlindner@wpi.edu::63d53220-a4f1-427e-9ec9-a84517b4a65b" providerId="AD" clId="Web-{EA930B0C-6A3C-011B-84FD-A7AF7EE92D6A}" dt="2024-06-22T19:19:41.841" v="609" actId="20577"/>
      <pc:docMkLst>
        <pc:docMk/>
      </pc:docMkLst>
      <pc:sldChg chg="addSp delSp modSp mod setBg">
        <pc:chgData name="Lindner, Abigail" userId="S::arlindner@wpi.edu::63d53220-a4f1-427e-9ec9-a84517b4a65b" providerId="AD" clId="Web-{EA930B0C-6A3C-011B-84FD-A7AF7EE92D6A}" dt="2024-06-22T18:23:04.480" v="139"/>
        <pc:sldMkLst>
          <pc:docMk/>
          <pc:sldMk cId="1217437261" sldId="345"/>
        </pc:sldMkLst>
        <pc:spChg chg="add mod">
          <ac:chgData name="Lindner, Abigail" userId="S::arlindner@wpi.edu::63d53220-a4f1-427e-9ec9-a84517b4a65b" providerId="AD" clId="Web-{EA930B0C-6A3C-011B-84FD-A7AF7EE92D6A}" dt="2024-06-22T18:04:50.153" v="61" actId="20577"/>
          <ac:spMkLst>
            <pc:docMk/>
            <pc:sldMk cId="1217437261" sldId="345"/>
            <ac:spMk id="4" creationId="{DDA8036A-CD3A-C776-D756-9270BECF7C32}"/>
          </ac:spMkLst>
        </pc:spChg>
        <pc:spChg chg="add">
          <ac:chgData name="Lindner, Abigail" userId="S::arlindner@wpi.edu::63d53220-a4f1-427e-9ec9-a84517b4a65b" providerId="AD" clId="Web-{EA930B0C-6A3C-011B-84FD-A7AF7EE92D6A}" dt="2024-06-22T17:59:55.984" v="2"/>
          <ac:spMkLst>
            <pc:docMk/>
            <pc:sldMk cId="1217437261" sldId="345"/>
            <ac:spMk id="7" creationId="{8950AD4C-6AF3-49F8-94E1-DBCAFB39478B}"/>
          </ac:spMkLst>
        </pc:spChg>
        <pc:spChg chg="add">
          <ac:chgData name="Lindner, Abigail" userId="S::arlindner@wpi.edu::63d53220-a4f1-427e-9ec9-a84517b4a65b" providerId="AD" clId="Web-{EA930B0C-6A3C-011B-84FD-A7AF7EE92D6A}" dt="2024-06-22T17:59:55.984" v="2"/>
          <ac:spMkLst>
            <pc:docMk/>
            <pc:sldMk cId="1217437261" sldId="345"/>
            <ac:spMk id="9" creationId="{35AB8F98-27E9-490A-9FFC-6FB07CEAB279}"/>
          </ac:spMkLst>
        </pc:spChg>
        <pc:spChg chg="add">
          <ac:chgData name="Lindner, Abigail" userId="S::arlindner@wpi.edu::63d53220-a4f1-427e-9ec9-a84517b4a65b" providerId="AD" clId="Web-{EA930B0C-6A3C-011B-84FD-A7AF7EE92D6A}" dt="2024-06-22T17:59:55.984" v="2"/>
          <ac:spMkLst>
            <pc:docMk/>
            <pc:sldMk cId="1217437261" sldId="345"/>
            <ac:spMk id="11" creationId="{CBB673AF-CE4B-46CB-AF61-47A2F6B51B04}"/>
          </ac:spMkLst>
        </pc:spChg>
        <pc:spChg chg="add">
          <ac:chgData name="Lindner, Abigail" userId="S::arlindner@wpi.edu::63d53220-a4f1-427e-9ec9-a84517b4a65b" providerId="AD" clId="Web-{EA930B0C-6A3C-011B-84FD-A7AF7EE92D6A}" dt="2024-06-22T17:59:55.984" v="2"/>
          <ac:spMkLst>
            <pc:docMk/>
            <pc:sldMk cId="1217437261" sldId="345"/>
            <ac:spMk id="13" creationId="{BB244C92-C225-4ED6-9477-FE38CFE28198}"/>
          </ac:spMkLst>
        </pc:spChg>
        <pc:spChg chg="add">
          <ac:chgData name="Lindner, Abigail" userId="S::arlindner@wpi.edu::63d53220-a4f1-427e-9ec9-a84517b4a65b" providerId="AD" clId="Web-{EA930B0C-6A3C-011B-84FD-A7AF7EE92D6A}" dt="2024-06-22T17:59:55.984" v="2"/>
          <ac:spMkLst>
            <pc:docMk/>
            <pc:sldMk cId="1217437261" sldId="345"/>
            <ac:spMk id="15" creationId="{D3B79606-5986-49BA-9D40-A0FD94094DE9}"/>
          </ac:spMkLst>
        </pc:spChg>
        <pc:spChg chg="add">
          <ac:chgData name="Lindner, Abigail" userId="S::arlindner@wpi.edu::63d53220-a4f1-427e-9ec9-a84517b4a65b" providerId="AD" clId="Web-{EA930B0C-6A3C-011B-84FD-A7AF7EE92D6A}" dt="2024-06-22T17:59:55.984" v="2"/>
          <ac:spMkLst>
            <pc:docMk/>
            <pc:sldMk cId="1217437261" sldId="345"/>
            <ac:spMk id="17" creationId="{D534AD34-A74F-4FCD-8E77-6A38F92630A7}"/>
          </ac:spMkLst>
        </pc:spChg>
        <pc:picChg chg="add mod">
          <ac:chgData name="Lindner, Abigail" userId="S::arlindner@wpi.edu::63d53220-a4f1-427e-9ec9-a84517b4a65b" providerId="AD" clId="Web-{EA930B0C-6A3C-011B-84FD-A7AF7EE92D6A}" dt="2024-06-22T17:59:55.984" v="2"/>
          <ac:picMkLst>
            <pc:docMk/>
            <pc:sldMk cId="1217437261" sldId="345"/>
            <ac:picMk id="2" creationId="{BD127C0E-FE73-4583-A768-AC319A2F1B79}"/>
          </ac:picMkLst>
        </pc:picChg>
        <pc:picChg chg="add del mod">
          <ac:chgData name="Lindner, Abigail" userId="S::arlindner@wpi.edu::63d53220-a4f1-427e-9ec9-a84517b4a65b" providerId="AD" clId="Web-{EA930B0C-6A3C-011B-84FD-A7AF7EE92D6A}" dt="2024-06-22T18:23:04.480" v="139"/>
          <ac:picMkLst>
            <pc:docMk/>
            <pc:sldMk cId="1217437261" sldId="345"/>
            <ac:picMk id="5" creationId="{5D3E1206-C066-A99C-3CE4-C06D97E0B0D6}"/>
          </ac:picMkLst>
        </pc:picChg>
      </pc:sldChg>
      <pc:sldChg chg="addSp delSp modSp add ord replId">
        <pc:chgData name="Lindner, Abigail" userId="S::arlindner@wpi.edu::63d53220-a4f1-427e-9ec9-a84517b4a65b" providerId="AD" clId="Web-{EA930B0C-6A3C-011B-84FD-A7AF7EE92D6A}" dt="2024-06-22T18:13:28.297" v="80"/>
        <pc:sldMkLst>
          <pc:docMk/>
          <pc:sldMk cId="1613933461" sldId="346"/>
        </pc:sldMkLst>
        <pc:spChg chg="add mod">
          <ac:chgData name="Lindner, Abigail" userId="S::arlindner@wpi.edu::63d53220-a4f1-427e-9ec9-a84517b4a65b" providerId="AD" clId="Web-{EA930B0C-6A3C-011B-84FD-A7AF7EE92D6A}" dt="2024-06-22T18:04:00.138" v="32" actId="1076"/>
          <ac:spMkLst>
            <pc:docMk/>
            <pc:sldMk cId="1613933461" sldId="346"/>
            <ac:spMk id="5" creationId="{9E2341AD-5F06-1A38-C0B5-F1DAC672190D}"/>
          </ac:spMkLst>
        </pc:spChg>
        <pc:spChg chg="del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7" creationId="{8950AD4C-6AF3-49F8-94E1-DBCAFB39478B}"/>
          </ac:spMkLst>
        </pc:spChg>
        <pc:spChg chg="del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9" creationId="{35AB8F98-27E9-490A-9FFC-6FB07CEAB279}"/>
          </ac:spMkLst>
        </pc:spChg>
        <pc:spChg chg="del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11" creationId="{CBB673AF-CE4B-46CB-AF61-47A2F6B51B04}"/>
          </ac:spMkLst>
        </pc:spChg>
        <pc:spChg chg="del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13" creationId="{BB244C92-C225-4ED6-9477-FE38CFE28198}"/>
          </ac:spMkLst>
        </pc:spChg>
        <pc:spChg chg="del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15" creationId="{D3B79606-5986-49BA-9D40-A0FD94094DE9}"/>
          </ac:spMkLst>
        </pc:spChg>
        <pc:spChg chg="del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17" creationId="{D534AD34-A74F-4FCD-8E77-6A38F92630A7}"/>
          </ac:spMkLst>
        </pc:spChg>
        <pc:spChg chg="add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22" creationId="{8950AD4C-6AF3-49F8-94E1-DBCAFB39478B}"/>
          </ac:spMkLst>
        </pc:spChg>
        <pc:spChg chg="add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24" creationId="{35AB8F98-27E9-490A-9FFC-6FB07CEAB279}"/>
          </ac:spMkLst>
        </pc:spChg>
        <pc:spChg chg="add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26" creationId="{CBB673AF-CE4B-46CB-AF61-47A2F6B51B04}"/>
          </ac:spMkLst>
        </pc:spChg>
        <pc:spChg chg="add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28" creationId="{BB244C92-C225-4ED6-9477-FE38CFE28198}"/>
          </ac:spMkLst>
        </pc:spChg>
        <pc:spChg chg="add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30" creationId="{D3B79606-5986-49BA-9D40-A0FD94094DE9}"/>
          </ac:spMkLst>
        </pc:spChg>
        <pc:spChg chg="add">
          <ac:chgData name="Lindner, Abigail" userId="S::arlindner@wpi.edu::63d53220-a4f1-427e-9ec9-a84517b4a65b" providerId="AD" clId="Web-{EA930B0C-6A3C-011B-84FD-A7AF7EE92D6A}" dt="2024-06-22T18:00:49.421" v="10"/>
          <ac:spMkLst>
            <pc:docMk/>
            <pc:sldMk cId="1613933461" sldId="346"/>
            <ac:spMk id="32" creationId="{D534AD34-A74F-4FCD-8E77-6A38F92630A7}"/>
          </ac:spMkLst>
        </pc:spChg>
        <pc:picChg chg="del">
          <ac:chgData name="Lindner, Abigail" userId="S::arlindner@wpi.edu::63d53220-a4f1-427e-9ec9-a84517b4a65b" providerId="AD" clId="Web-{EA930B0C-6A3C-011B-84FD-A7AF7EE92D6A}" dt="2024-06-22T18:00:46.405" v="8"/>
          <ac:picMkLst>
            <pc:docMk/>
            <pc:sldMk cId="1613933461" sldId="346"/>
            <ac:picMk id="2" creationId="{BD127C0E-FE73-4583-A768-AC319A2F1B79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13:03.235" v="73" actId="1076"/>
          <ac:picMkLst>
            <pc:docMk/>
            <pc:sldMk cId="1613933461" sldId="346"/>
            <ac:picMk id="3" creationId="{8EF3105D-4B47-7D9F-E0C7-331955482014}"/>
          </ac:picMkLst>
        </pc:picChg>
        <pc:picChg chg="add del mod">
          <ac:chgData name="Lindner, Abigail" userId="S::arlindner@wpi.edu::63d53220-a4f1-427e-9ec9-a84517b4a65b" providerId="AD" clId="Web-{EA930B0C-6A3C-011B-84FD-A7AF7EE92D6A}" dt="2024-06-22T18:12:28.235" v="67"/>
          <ac:picMkLst>
            <pc:docMk/>
            <pc:sldMk cId="1613933461" sldId="346"/>
            <ac:picMk id="6" creationId="{774589A7-3174-60CE-ADE6-B121DFA1856E}"/>
          </ac:picMkLst>
        </pc:picChg>
        <pc:picChg chg="add del mod">
          <ac:chgData name="Lindner, Abigail" userId="S::arlindner@wpi.edu::63d53220-a4f1-427e-9ec9-a84517b4a65b" providerId="AD" clId="Web-{EA930B0C-6A3C-011B-84FD-A7AF7EE92D6A}" dt="2024-06-22T18:13:28.297" v="80"/>
          <ac:picMkLst>
            <pc:docMk/>
            <pc:sldMk cId="1613933461" sldId="346"/>
            <ac:picMk id="8" creationId="{A788785C-DA3F-E9F0-54A7-3EFC2E0D0604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8:15:06.875" v="95"/>
        <pc:sldMkLst>
          <pc:docMk/>
          <pc:sldMk cId="4168068463" sldId="347"/>
        </pc:sldMkLst>
        <pc:spChg chg="add mod">
          <ac:chgData name="Lindner, Abigail" userId="S::arlindner@wpi.edu::63d53220-a4f1-427e-9ec9-a84517b4a65b" providerId="AD" clId="Web-{EA930B0C-6A3C-011B-84FD-A7AF7EE92D6A}" dt="2024-06-22T18:04:31.700" v="47" actId="20577"/>
          <ac:spMkLst>
            <pc:docMk/>
            <pc:sldMk cId="4168068463" sldId="347"/>
            <ac:spMk id="5" creationId="{DC491DB0-DA0A-0411-CFDA-992687A91DDD}"/>
          </ac:spMkLst>
        </pc:spChg>
        <pc:spChg chg="del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7" creationId="{8950AD4C-6AF3-49F8-94E1-DBCAFB39478B}"/>
          </ac:spMkLst>
        </pc:spChg>
        <pc:spChg chg="del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9" creationId="{35AB8F98-27E9-490A-9FFC-6FB07CEAB279}"/>
          </ac:spMkLst>
        </pc:spChg>
        <pc:spChg chg="del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11" creationId="{CBB673AF-CE4B-46CB-AF61-47A2F6B51B04}"/>
          </ac:spMkLst>
        </pc:spChg>
        <pc:spChg chg="del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13" creationId="{BB244C92-C225-4ED6-9477-FE38CFE28198}"/>
          </ac:spMkLst>
        </pc:spChg>
        <pc:spChg chg="del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15" creationId="{D3B79606-5986-49BA-9D40-A0FD94094DE9}"/>
          </ac:spMkLst>
        </pc:spChg>
        <pc:spChg chg="del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17" creationId="{D534AD34-A74F-4FCD-8E77-6A38F92630A7}"/>
          </ac:spMkLst>
        </pc:spChg>
        <pc:spChg chg="add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22" creationId="{8950AD4C-6AF3-49F8-94E1-DBCAFB39478B}"/>
          </ac:spMkLst>
        </pc:spChg>
        <pc:spChg chg="add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24" creationId="{35AB8F98-27E9-490A-9FFC-6FB07CEAB279}"/>
          </ac:spMkLst>
        </pc:spChg>
        <pc:spChg chg="add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26" creationId="{CBB673AF-CE4B-46CB-AF61-47A2F6B51B04}"/>
          </ac:spMkLst>
        </pc:spChg>
        <pc:spChg chg="add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28" creationId="{BB244C92-C225-4ED6-9477-FE38CFE28198}"/>
          </ac:spMkLst>
        </pc:spChg>
        <pc:spChg chg="add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30" creationId="{D3B79606-5986-49BA-9D40-A0FD94094DE9}"/>
          </ac:spMkLst>
        </pc:spChg>
        <pc:spChg chg="add">
          <ac:chgData name="Lindner, Abigail" userId="S::arlindner@wpi.edu::63d53220-a4f1-427e-9ec9-a84517b4a65b" providerId="AD" clId="Web-{EA930B0C-6A3C-011B-84FD-A7AF7EE92D6A}" dt="2024-06-22T18:01:40.405" v="13"/>
          <ac:spMkLst>
            <pc:docMk/>
            <pc:sldMk cId="4168068463" sldId="347"/>
            <ac:spMk id="32" creationId="{D534AD34-A74F-4FCD-8E77-6A38F92630A7}"/>
          </ac:spMkLst>
        </pc:spChg>
        <pc:picChg chg="del">
          <ac:chgData name="Lindner, Abigail" userId="S::arlindner@wpi.edu::63d53220-a4f1-427e-9ec9-a84517b4a65b" providerId="AD" clId="Web-{EA930B0C-6A3C-011B-84FD-A7AF7EE92D6A}" dt="2024-06-22T18:01:36.061" v="11"/>
          <ac:picMkLst>
            <pc:docMk/>
            <pc:sldMk cId="4168068463" sldId="347"/>
            <ac:picMk id="2" creationId="{BD127C0E-FE73-4583-A768-AC319A2F1B79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01:40.405" v="13"/>
          <ac:picMkLst>
            <pc:docMk/>
            <pc:sldMk cId="4168068463" sldId="347"/>
            <ac:picMk id="3" creationId="{48AA73BD-B4D2-EB46-5621-7FC120AEDF40}"/>
          </ac:picMkLst>
        </pc:picChg>
        <pc:picChg chg="add del mod">
          <ac:chgData name="Lindner, Abigail" userId="S::arlindner@wpi.edu::63d53220-a4f1-427e-9ec9-a84517b4a65b" providerId="AD" clId="Web-{EA930B0C-6A3C-011B-84FD-A7AF7EE92D6A}" dt="2024-06-22T18:15:06.875" v="95"/>
          <ac:picMkLst>
            <pc:docMk/>
            <pc:sldMk cId="4168068463" sldId="347"/>
            <ac:picMk id="6" creationId="{10E0D1BA-AD33-9745-84A2-B7EFAFAB89A4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8:04:44.247" v="59" actId="20577"/>
        <pc:sldMkLst>
          <pc:docMk/>
          <pc:sldMk cId="3488130711" sldId="348"/>
        </pc:sldMkLst>
        <pc:spChg chg="add mod">
          <ac:chgData name="Lindner, Abigail" userId="S::arlindner@wpi.edu::63d53220-a4f1-427e-9ec9-a84517b4a65b" providerId="AD" clId="Web-{EA930B0C-6A3C-011B-84FD-A7AF7EE92D6A}" dt="2024-06-22T18:04:44.247" v="59" actId="20577"/>
          <ac:spMkLst>
            <pc:docMk/>
            <pc:sldMk cId="3488130711" sldId="348"/>
            <ac:spMk id="5" creationId="{8A19B3D6-F7F3-9562-E222-54FCF1D8FE0F}"/>
          </ac:spMkLst>
        </pc:spChg>
        <pc:spChg chg="del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22" creationId="{8950AD4C-6AF3-49F8-94E1-DBCAFB39478B}"/>
          </ac:spMkLst>
        </pc:spChg>
        <pc:spChg chg="del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24" creationId="{35AB8F98-27E9-490A-9FFC-6FB07CEAB279}"/>
          </ac:spMkLst>
        </pc:spChg>
        <pc:spChg chg="del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26" creationId="{CBB673AF-CE4B-46CB-AF61-47A2F6B51B04}"/>
          </ac:spMkLst>
        </pc:spChg>
        <pc:spChg chg="del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28" creationId="{BB244C92-C225-4ED6-9477-FE38CFE28198}"/>
          </ac:spMkLst>
        </pc:spChg>
        <pc:spChg chg="del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30" creationId="{D3B79606-5986-49BA-9D40-A0FD94094DE9}"/>
          </ac:spMkLst>
        </pc:spChg>
        <pc:spChg chg="del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32" creationId="{D534AD34-A74F-4FCD-8E77-6A38F92630A7}"/>
          </ac:spMkLst>
        </pc:spChg>
        <pc:spChg chg="add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37" creationId="{8950AD4C-6AF3-49F8-94E1-DBCAFB39478B}"/>
          </ac:spMkLst>
        </pc:spChg>
        <pc:spChg chg="add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39" creationId="{35AB8F98-27E9-490A-9FFC-6FB07CEAB279}"/>
          </ac:spMkLst>
        </pc:spChg>
        <pc:spChg chg="add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41" creationId="{CBB673AF-CE4B-46CB-AF61-47A2F6B51B04}"/>
          </ac:spMkLst>
        </pc:spChg>
        <pc:spChg chg="add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43" creationId="{BB244C92-C225-4ED6-9477-FE38CFE28198}"/>
          </ac:spMkLst>
        </pc:spChg>
        <pc:spChg chg="add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45" creationId="{D3B79606-5986-49BA-9D40-A0FD94094DE9}"/>
          </ac:spMkLst>
        </pc:spChg>
        <pc:spChg chg="add">
          <ac:chgData name="Lindner, Abigail" userId="S::arlindner@wpi.edu::63d53220-a4f1-427e-9ec9-a84517b4a65b" providerId="AD" clId="Web-{EA930B0C-6A3C-011B-84FD-A7AF7EE92D6A}" dt="2024-06-22T18:03:23.513" v="17"/>
          <ac:spMkLst>
            <pc:docMk/>
            <pc:sldMk cId="3488130711" sldId="348"/>
            <ac:spMk id="47" creationId="{D534AD34-A74F-4FCD-8E77-6A38F92630A7}"/>
          </ac:spMkLst>
        </pc:spChg>
        <pc:picChg chg="add mod">
          <ac:chgData name="Lindner, Abigail" userId="S::arlindner@wpi.edu::63d53220-a4f1-427e-9ec9-a84517b4a65b" providerId="AD" clId="Web-{EA930B0C-6A3C-011B-84FD-A7AF7EE92D6A}" dt="2024-06-22T18:03:23.513" v="17"/>
          <ac:picMkLst>
            <pc:docMk/>
            <pc:sldMk cId="3488130711" sldId="348"/>
            <ac:picMk id="2" creationId="{D6A64590-2389-812F-7074-ABA593B3B1A9}"/>
          </ac:picMkLst>
        </pc:picChg>
        <pc:picChg chg="del">
          <ac:chgData name="Lindner, Abigail" userId="S::arlindner@wpi.edu::63d53220-a4f1-427e-9ec9-a84517b4a65b" providerId="AD" clId="Web-{EA930B0C-6A3C-011B-84FD-A7AF7EE92D6A}" dt="2024-06-22T18:03:19.966" v="15"/>
          <ac:picMkLst>
            <pc:docMk/>
            <pc:sldMk cId="3488130711" sldId="348"/>
            <ac:picMk id="3" creationId="{48AA73BD-B4D2-EB46-5621-7FC120AEDF40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8:13:29.704" v="81"/>
        <pc:sldMkLst>
          <pc:docMk/>
          <pc:sldMk cId="844061593" sldId="349"/>
        </pc:sldMkLst>
        <pc:spChg chg="mod">
          <ac:chgData name="Lindner, Abigail" userId="S::arlindner@wpi.edu::63d53220-a4f1-427e-9ec9-a84517b4a65b" providerId="AD" clId="Web-{EA930B0C-6A3C-011B-84FD-A7AF7EE92D6A}" dt="2024-06-22T18:12:53.798" v="72" actId="1076"/>
          <ac:spMkLst>
            <pc:docMk/>
            <pc:sldMk cId="844061593" sldId="349"/>
            <ac:spMk id="5" creationId="{9E2341AD-5F06-1A38-C0B5-F1DAC672190D}"/>
          </ac:spMkLst>
        </pc:spChg>
        <pc:picChg chg="add mod">
          <ac:chgData name="Lindner, Abigail" userId="S::arlindner@wpi.edu::63d53220-a4f1-427e-9ec9-a84517b4a65b" providerId="AD" clId="Web-{EA930B0C-6A3C-011B-84FD-A7AF7EE92D6A}" dt="2024-06-22T18:13:29.704" v="81"/>
          <ac:picMkLst>
            <pc:docMk/>
            <pc:sldMk cId="844061593" sldId="349"/>
            <ac:picMk id="2" creationId="{F46FE6C2-84FB-0459-3533-EB3F646FF366}"/>
          </ac:picMkLst>
        </pc:picChg>
        <pc:picChg chg="del">
          <ac:chgData name="Lindner, Abigail" userId="S::arlindner@wpi.edu::63d53220-a4f1-427e-9ec9-a84517b4a65b" providerId="AD" clId="Web-{EA930B0C-6A3C-011B-84FD-A7AF7EE92D6A}" dt="2024-06-22T18:12:29.704" v="68"/>
          <ac:picMkLst>
            <pc:docMk/>
            <pc:sldMk cId="844061593" sldId="349"/>
            <ac:picMk id="3" creationId="{8EF3105D-4B47-7D9F-E0C7-331955482014}"/>
          </ac:picMkLst>
        </pc:picChg>
        <pc:picChg chg="del mod">
          <ac:chgData name="Lindner, Abigail" userId="S::arlindner@wpi.edu::63d53220-a4f1-427e-9ec9-a84517b4a65b" providerId="AD" clId="Web-{EA930B0C-6A3C-011B-84FD-A7AF7EE92D6A}" dt="2024-06-22T18:13:19.016" v="76"/>
          <ac:picMkLst>
            <pc:docMk/>
            <pc:sldMk cId="844061593" sldId="349"/>
            <ac:picMk id="6" creationId="{774589A7-3174-60CE-ADE6-B121DFA1856E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9:03:54.886" v="393"/>
        <pc:sldMkLst>
          <pc:docMk/>
          <pc:sldMk cId="1720158298" sldId="350"/>
        </pc:sldMkLst>
        <pc:spChg chg="mod">
          <ac:chgData name="Lindner, Abigail" userId="S::arlindner@wpi.edu::63d53220-a4f1-427e-9ec9-a84517b4a65b" providerId="AD" clId="Web-{EA930B0C-6A3C-011B-84FD-A7AF7EE92D6A}" dt="2024-06-22T18:15:21.156" v="105" actId="20577"/>
          <ac:spMkLst>
            <pc:docMk/>
            <pc:sldMk cId="1720158298" sldId="350"/>
            <ac:spMk id="5" creationId="{9E2341AD-5F06-1A38-C0B5-F1DAC672190D}"/>
          </ac:spMkLst>
        </pc:spChg>
        <pc:spChg chg="add del mod">
          <ac:chgData name="Lindner, Abigail" userId="S::arlindner@wpi.edu::63d53220-a4f1-427e-9ec9-a84517b4a65b" providerId="AD" clId="Web-{EA930B0C-6A3C-011B-84FD-A7AF7EE92D6A}" dt="2024-06-22T19:03:53.917" v="392"/>
          <ac:spMkLst>
            <pc:docMk/>
            <pc:sldMk cId="1720158298" sldId="350"/>
            <ac:spMk id="7" creationId="{8B153327-3915-6DFB-8CFC-D866E5EFD3D2}"/>
          </ac:spMkLst>
        </pc:spChg>
        <pc:spChg chg="add del mod">
          <ac:chgData name="Lindner, Abigail" userId="S::arlindner@wpi.edu::63d53220-a4f1-427e-9ec9-a84517b4a65b" providerId="AD" clId="Web-{EA930B0C-6A3C-011B-84FD-A7AF7EE92D6A}" dt="2024-06-22T19:03:49.730" v="390"/>
          <ac:spMkLst>
            <pc:docMk/>
            <pc:sldMk cId="1720158298" sldId="350"/>
            <ac:spMk id="9" creationId="{61ECA139-7427-279A-791E-1B78F2A4E71D}"/>
          </ac:spMkLst>
        </pc:spChg>
        <pc:spChg chg="add del mod">
          <ac:chgData name="Lindner, Abigail" userId="S::arlindner@wpi.edu::63d53220-a4f1-427e-9ec9-a84517b4a65b" providerId="AD" clId="Web-{EA930B0C-6A3C-011B-84FD-A7AF7EE92D6A}" dt="2024-06-22T19:03:54.886" v="393"/>
          <ac:spMkLst>
            <pc:docMk/>
            <pc:sldMk cId="1720158298" sldId="350"/>
            <ac:spMk id="11" creationId="{76DABB26-B93B-B848-E451-1E55D802CF96}"/>
          </ac:spMkLst>
        </pc:spChg>
        <pc:picChg chg="del">
          <ac:chgData name="Lindner, Abigail" userId="S::arlindner@wpi.edu::63d53220-a4f1-427e-9ec9-a84517b4a65b" providerId="AD" clId="Web-{EA930B0C-6A3C-011B-84FD-A7AF7EE92D6A}" dt="2024-06-22T18:14:03.781" v="86"/>
          <ac:picMkLst>
            <pc:docMk/>
            <pc:sldMk cId="1720158298" sldId="350"/>
            <ac:picMk id="2" creationId="{F46FE6C2-84FB-0459-3533-EB3F646FF366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16:58.155" v="115" actId="1076"/>
          <ac:picMkLst>
            <pc:docMk/>
            <pc:sldMk cId="1720158298" sldId="350"/>
            <ac:picMk id="3" creationId="{2204E5C4-E07A-2C06-DC3F-C9E83C9AA14D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45:22.061" v="177" actId="1076"/>
          <ac:picMkLst>
            <pc:docMk/>
            <pc:sldMk cId="1720158298" sldId="350"/>
            <ac:picMk id="4" creationId="{DEDF7C1C-7DEF-0602-9E72-BEEB3C9CD928}"/>
          </ac:picMkLst>
        </pc:picChg>
        <pc:cxnChg chg="add del mod">
          <ac:chgData name="Lindner, Abigail" userId="S::arlindner@wpi.edu::63d53220-a4f1-427e-9ec9-a84517b4a65b" providerId="AD" clId="Web-{EA930B0C-6A3C-011B-84FD-A7AF7EE92D6A}" dt="2024-06-22T19:03:50.480" v="391"/>
          <ac:cxnSpMkLst>
            <pc:docMk/>
            <pc:sldMk cId="1720158298" sldId="350"/>
            <ac:cxnSpMk id="6" creationId="{493886D0-66FC-6935-B738-787CC6B8F7B8}"/>
          </ac:cxnSpMkLst>
        </pc:cxnChg>
      </pc:sldChg>
      <pc:sldChg chg="addSp delSp modSp add replId">
        <pc:chgData name="Lindner, Abigail" userId="S::arlindner@wpi.edu::63d53220-a4f1-427e-9ec9-a84517b4a65b" providerId="AD" clId="Web-{EA930B0C-6A3C-011B-84FD-A7AF7EE92D6A}" dt="2024-06-22T18:15:10.968" v="98"/>
        <pc:sldMkLst>
          <pc:docMk/>
          <pc:sldMk cId="2629270438" sldId="351"/>
        </pc:sldMkLst>
        <pc:picChg chg="add mod">
          <ac:chgData name="Lindner, Abigail" userId="S::arlindner@wpi.edu::63d53220-a4f1-427e-9ec9-a84517b4a65b" providerId="AD" clId="Web-{EA930B0C-6A3C-011B-84FD-A7AF7EE92D6A}" dt="2024-06-22T18:15:10.968" v="98"/>
          <ac:picMkLst>
            <pc:docMk/>
            <pc:sldMk cId="2629270438" sldId="351"/>
            <ac:picMk id="2" creationId="{7FCC7CF8-9038-3463-9A6D-5D27FF43BB07}"/>
          </ac:picMkLst>
        </pc:picChg>
        <pc:picChg chg="del">
          <ac:chgData name="Lindner, Abigail" userId="S::arlindner@wpi.edu::63d53220-a4f1-427e-9ec9-a84517b4a65b" providerId="AD" clId="Web-{EA930B0C-6A3C-011B-84FD-A7AF7EE92D6A}" dt="2024-06-22T18:15:10.265" v="97"/>
          <ac:picMkLst>
            <pc:docMk/>
            <pc:sldMk cId="2629270438" sldId="351"/>
            <ac:picMk id="3" creationId="{48AA73BD-B4D2-EB46-5621-7FC120AEDF40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9:03:43.667" v="388"/>
        <pc:sldMkLst>
          <pc:docMk/>
          <pc:sldMk cId="1506254154" sldId="352"/>
        </pc:sldMkLst>
        <pc:spChg chg="mod">
          <ac:chgData name="Lindner, Abigail" userId="S::arlindner@wpi.edu::63d53220-a4f1-427e-9ec9-a84517b4a65b" providerId="AD" clId="Web-{EA930B0C-6A3C-011B-84FD-A7AF7EE92D6A}" dt="2024-06-22T18:16:35.687" v="111" actId="20577"/>
          <ac:spMkLst>
            <pc:docMk/>
            <pc:sldMk cId="1506254154" sldId="352"/>
            <ac:spMk id="5" creationId="{DC491DB0-DA0A-0411-CFDA-992687A91DDD}"/>
          </ac:spMkLst>
        </pc:spChg>
        <pc:spChg chg="add del mod">
          <ac:chgData name="Lindner, Abigail" userId="S::arlindner@wpi.edu::63d53220-a4f1-427e-9ec9-a84517b4a65b" providerId="AD" clId="Web-{EA930B0C-6A3C-011B-84FD-A7AF7EE92D6A}" dt="2024-06-22T19:03:42.058" v="387"/>
          <ac:spMkLst>
            <pc:docMk/>
            <pc:sldMk cId="1506254154" sldId="352"/>
            <ac:spMk id="9" creationId="{F69668FD-62BC-1D39-7C27-D5698C376E60}"/>
          </ac:spMkLst>
        </pc:spChg>
        <pc:spChg chg="add del mod">
          <ac:chgData name="Lindner, Abigail" userId="S::arlindner@wpi.edu::63d53220-a4f1-427e-9ec9-a84517b4a65b" providerId="AD" clId="Web-{EA930B0C-6A3C-011B-84FD-A7AF7EE92D6A}" dt="2024-06-22T19:03:37.011" v="383"/>
          <ac:spMkLst>
            <pc:docMk/>
            <pc:sldMk cId="1506254154" sldId="352"/>
            <ac:spMk id="12" creationId="{BA6C470A-D330-FD27-4A3B-6C7484DD797C}"/>
          </ac:spMkLst>
        </pc:spChg>
        <pc:spChg chg="add del mod">
          <ac:chgData name="Lindner, Abigail" userId="S::arlindner@wpi.edu::63d53220-a4f1-427e-9ec9-a84517b4a65b" providerId="AD" clId="Web-{EA930B0C-6A3C-011B-84FD-A7AF7EE92D6A}" dt="2024-06-22T19:03:39.714" v="385"/>
          <ac:spMkLst>
            <pc:docMk/>
            <pc:sldMk cId="1506254154" sldId="352"/>
            <ac:spMk id="13" creationId="{10BA1FBF-D7B5-DCBC-FA10-DA15B6F7465E}"/>
          </ac:spMkLst>
        </pc:spChg>
        <pc:spChg chg="add del mod">
          <ac:chgData name="Lindner, Abigail" userId="S::arlindner@wpi.edu::63d53220-a4f1-427e-9ec9-a84517b4a65b" providerId="AD" clId="Web-{EA930B0C-6A3C-011B-84FD-A7AF7EE92D6A}" dt="2024-06-22T19:03:43.667" v="388"/>
          <ac:spMkLst>
            <pc:docMk/>
            <pc:sldMk cId="1506254154" sldId="352"/>
            <ac:spMk id="14" creationId="{CEC33051-6908-F0DF-F106-556307BBE348}"/>
          </ac:spMkLst>
        </pc:spChg>
        <pc:picChg chg="del">
          <ac:chgData name="Lindner, Abigail" userId="S::arlindner@wpi.edu::63d53220-a4f1-427e-9ec9-a84517b4a65b" providerId="AD" clId="Web-{EA930B0C-6A3C-011B-84FD-A7AF7EE92D6A}" dt="2024-06-22T18:16:39.905" v="112"/>
          <ac:picMkLst>
            <pc:docMk/>
            <pc:sldMk cId="1506254154" sldId="352"/>
            <ac:picMk id="2" creationId="{7FCC7CF8-9038-3463-9A6D-5D27FF43BB07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48:22.857" v="231" actId="1076"/>
          <ac:picMkLst>
            <pc:docMk/>
            <pc:sldMk cId="1506254154" sldId="352"/>
            <ac:picMk id="3" creationId="{7119CD56-D899-73CA-4D3A-03645FE72865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43:54.593" v="176" actId="1076"/>
          <ac:picMkLst>
            <pc:docMk/>
            <pc:sldMk cId="1506254154" sldId="352"/>
            <ac:picMk id="4" creationId="{9EE9C319-A3DA-C914-A336-5E16C308C599}"/>
          </ac:picMkLst>
        </pc:picChg>
        <pc:cxnChg chg="add del mod">
          <ac:chgData name="Lindner, Abigail" userId="S::arlindner@wpi.edu::63d53220-a4f1-427e-9ec9-a84517b4a65b" providerId="AD" clId="Web-{EA930B0C-6A3C-011B-84FD-A7AF7EE92D6A}" dt="2024-06-22T19:03:40.886" v="386"/>
          <ac:cxnSpMkLst>
            <pc:docMk/>
            <pc:sldMk cId="1506254154" sldId="352"/>
            <ac:cxnSpMk id="7" creationId="{2C233689-5D84-7AA4-ED59-1CB681D07BA1}"/>
          </ac:cxnSpMkLst>
        </pc:cxnChg>
        <pc:cxnChg chg="add del mod">
          <ac:chgData name="Lindner, Abigail" userId="S::arlindner@wpi.edu::63d53220-a4f1-427e-9ec9-a84517b4a65b" providerId="AD" clId="Web-{EA930B0C-6A3C-011B-84FD-A7AF7EE92D6A}" dt="2024-06-22T19:03:38.292" v="384"/>
          <ac:cxnSpMkLst>
            <pc:docMk/>
            <pc:sldMk cId="1506254154" sldId="352"/>
            <ac:cxnSpMk id="10" creationId="{9DCC737D-5DF3-176C-D00A-34C78E7D2E90}"/>
          </ac:cxnSpMkLst>
        </pc:cxnChg>
        <pc:cxnChg chg="add del mod">
          <ac:chgData name="Lindner, Abigail" userId="S::arlindner@wpi.edu::63d53220-a4f1-427e-9ec9-a84517b4a65b" providerId="AD" clId="Web-{EA930B0C-6A3C-011B-84FD-A7AF7EE92D6A}" dt="2024-06-22T18:47:39.076" v="216"/>
          <ac:cxnSpMkLst>
            <pc:docMk/>
            <pc:sldMk cId="1506254154" sldId="352"/>
            <ac:cxnSpMk id="11" creationId="{87DBE7A9-1F56-4C71-4A28-A0DD1B892243}"/>
          </ac:cxnSpMkLst>
        </pc:cxnChg>
      </pc:sldChg>
      <pc:sldChg chg="addSp delSp modSp add replId">
        <pc:chgData name="Lindner, Abigail" userId="S::arlindner@wpi.edu::63d53220-a4f1-427e-9ec9-a84517b4a65b" providerId="AD" clId="Web-{EA930B0C-6A3C-011B-84FD-A7AF7EE92D6A}" dt="2024-06-22T18:20:24.200" v="126"/>
        <pc:sldMkLst>
          <pc:docMk/>
          <pc:sldMk cId="3433865411" sldId="353"/>
        </pc:sldMkLst>
        <pc:picChg chg="del">
          <ac:chgData name="Lindner, Abigail" userId="S::arlindner@wpi.edu::63d53220-a4f1-427e-9ec9-a84517b4a65b" providerId="AD" clId="Web-{EA930B0C-6A3C-011B-84FD-A7AF7EE92D6A}" dt="2024-06-22T18:20:24.200" v="126"/>
          <ac:picMkLst>
            <pc:docMk/>
            <pc:sldMk cId="3433865411" sldId="353"/>
            <ac:picMk id="2" creationId="{D6A64590-2389-812F-7074-ABA593B3B1A9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20:22.669" v="125" actId="1076"/>
          <ac:picMkLst>
            <pc:docMk/>
            <pc:sldMk cId="3433865411" sldId="353"/>
            <ac:picMk id="3" creationId="{068248DA-6535-DD10-3BBE-327BBB882BDA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9:07:02.963" v="401" actId="20577"/>
        <pc:sldMkLst>
          <pc:docMk/>
          <pc:sldMk cId="2560384305" sldId="354"/>
        </pc:sldMkLst>
        <pc:spChg chg="mod">
          <ac:chgData name="Lindner, Abigail" userId="S::arlindner@wpi.edu::63d53220-a4f1-427e-9ec9-a84517b4a65b" providerId="AD" clId="Web-{EA930B0C-6A3C-011B-84FD-A7AF7EE92D6A}" dt="2024-06-22T19:07:02.963" v="401" actId="20577"/>
          <ac:spMkLst>
            <pc:docMk/>
            <pc:sldMk cId="2560384305" sldId="354"/>
            <ac:spMk id="5" creationId="{8A19B3D6-F7F3-9562-E222-54FCF1D8FE0F}"/>
          </ac:spMkLst>
        </pc:spChg>
        <pc:picChg chg="del">
          <ac:chgData name="Lindner, Abigail" userId="S::arlindner@wpi.edu::63d53220-a4f1-427e-9ec9-a84517b4a65b" providerId="AD" clId="Web-{EA930B0C-6A3C-011B-84FD-A7AF7EE92D6A}" dt="2024-06-22T18:21:46.731" v="127"/>
          <ac:picMkLst>
            <pc:docMk/>
            <pc:sldMk cId="2560384305" sldId="354"/>
            <ac:picMk id="2" creationId="{D6A64590-2389-812F-7074-ABA593B3B1A9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21:53.637" v="130" actId="1076"/>
          <ac:picMkLst>
            <pc:docMk/>
            <pc:sldMk cId="2560384305" sldId="354"/>
            <ac:picMk id="3" creationId="{C730ED7F-643B-2036-598C-98F590C651A2}"/>
          </ac:picMkLst>
        </pc:picChg>
        <pc:picChg chg="add del mod">
          <ac:chgData name="Lindner, Abigail" userId="S::arlindner@wpi.edu::63d53220-a4f1-427e-9ec9-a84517b4a65b" providerId="AD" clId="Web-{EA930B0C-6A3C-011B-84FD-A7AF7EE92D6A}" dt="2024-06-22T18:40:44.387" v="164"/>
          <ac:picMkLst>
            <pc:docMk/>
            <pc:sldMk cId="2560384305" sldId="354"/>
            <ac:picMk id="4" creationId="{B9F368EF-6731-0E37-3848-8FC8FFA8DEEE}"/>
          </ac:picMkLst>
        </pc:picChg>
        <pc:picChg chg="add del mod">
          <ac:chgData name="Lindner, Abigail" userId="S::arlindner@wpi.edu::63d53220-a4f1-427e-9ec9-a84517b4a65b" providerId="AD" clId="Web-{EA930B0C-6A3C-011B-84FD-A7AF7EE92D6A}" dt="2024-06-22T19:04:46.167" v="394"/>
          <ac:picMkLst>
            <pc:docMk/>
            <pc:sldMk cId="2560384305" sldId="354"/>
            <ac:picMk id="6" creationId="{FADEC43D-D2F0-923C-D4A6-D97EF81EB2E4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04:51.213" v="396" actId="1076"/>
          <ac:picMkLst>
            <pc:docMk/>
            <pc:sldMk cId="2560384305" sldId="354"/>
            <ac:picMk id="7" creationId="{D71F9DE2-29C1-74A8-C1AA-752501C8B8FE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8:23:05.855" v="140"/>
        <pc:sldMkLst>
          <pc:docMk/>
          <pc:sldMk cId="97328453" sldId="355"/>
        </pc:sldMkLst>
        <pc:picChg chg="del">
          <ac:chgData name="Lindner, Abigail" userId="S::arlindner@wpi.edu::63d53220-a4f1-427e-9ec9-a84517b4a65b" providerId="AD" clId="Web-{EA930B0C-6A3C-011B-84FD-A7AF7EE92D6A}" dt="2024-06-22T18:22:48.762" v="131"/>
          <ac:picMkLst>
            <pc:docMk/>
            <pc:sldMk cId="97328453" sldId="355"/>
            <ac:picMk id="2" creationId="{BD127C0E-FE73-4583-A768-AC319A2F1B79}"/>
          </ac:picMkLst>
        </pc:picChg>
        <pc:picChg chg="add del mod">
          <ac:chgData name="Lindner, Abigail" userId="S::arlindner@wpi.edu::63d53220-a4f1-427e-9ec9-a84517b4a65b" providerId="AD" clId="Web-{EA930B0C-6A3C-011B-84FD-A7AF7EE92D6A}" dt="2024-06-22T18:22:53.262" v="134"/>
          <ac:picMkLst>
            <pc:docMk/>
            <pc:sldMk cId="97328453" sldId="355"/>
            <ac:picMk id="3" creationId="{8B5203C8-0EFD-C663-73FC-A2CA44444C62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23:05.855" v="140"/>
          <ac:picMkLst>
            <pc:docMk/>
            <pc:sldMk cId="97328453" sldId="355"/>
            <ac:picMk id="5" creationId="{6927172C-D0BC-E596-A4EB-20BC745B1FF6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8:43:39.468" v="173" actId="1076"/>
        <pc:sldMkLst>
          <pc:docMk/>
          <pc:sldMk cId="627098707" sldId="356"/>
        </pc:sldMkLst>
        <pc:spChg chg="mod">
          <ac:chgData name="Lindner, Abigail" userId="S::arlindner@wpi.edu::63d53220-a4f1-427e-9ec9-a84517b4a65b" providerId="AD" clId="Web-{EA930B0C-6A3C-011B-84FD-A7AF7EE92D6A}" dt="2024-06-22T18:24:02.152" v="150" actId="20577"/>
          <ac:spMkLst>
            <pc:docMk/>
            <pc:sldMk cId="627098707" sldId="356"/>
            <ac:spMk id="4" creationId="{DDA8036A-CD3A-C776-D756-9270BECF7C32}"/>
          </ac:spMkLst>
        </pc:spChg>
        <pc:picChg chg="del">
          <ac:chgData name="Lindner, Abigail" userId="S::arlindner@wpi.edu::63d53220-a4f1-427e-9ec9-a84517b4a65b" providerId="AD" clId="Web-{EA930B0C-6A3C-011B-84FD-A7AF7EE92D6A}" dt="2024-06-22T18:23:46.433" v="141"/>
          <ac:picMkLst>
            <pc:docMk/>
            <pc:sldMk cId="627098707" sldId="356"/>
            <ac:picMk id="2" creationId="{BD127C0E-FE73-4583-A768-AC319A2F1B79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24:55.700" v="160" actId="1076"/>
          <ac:picMkLst>
            <pc:docMk/>
            <pc:sldMk cId="627098707" sldId="356"/>
            <ac:picMk id="3" creationId="{FF73F602-6D3D-D8B5-44A1-2C3856AD2D07}"/>
          </ac:picMkLst>
        </pc:picChg>
        <pc:picChg chg="add del mod modCrop">
          <ac:chgData name="Lindner, Abigail" userId="S::arlindner@wpi.edu::63d53220-a4f1-427e-9ec9-a84517b4a65b" providerId="AD" clId="Web-{EA930B0C-6A3C-011B-84FD-A7AF7EE92D6A}" dt="2024-06-22T18:25:03.044" v="162"/>
          <ac:picMkLst>
            <pc:docMk/>
            <pc:sldMk cId="627098707" sldId="356"/>
            <ac:picMk id="5" creationId="{BE1D6E1D-3332-883D-B9C9-995A408035CF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8:43:39.468" v="173" actId="1076"/>
          <ac:picMkLst>
            <pc:docMk/>
            <pc:sldMk cId="627098707" sldId="356"/>
            <ac:picMk id="6" creationId="{2C943ECA-3B51-0F24-8846-DAE797C794AA}"/>
          </ac:picMkLst>
        </pc:picChg>
      </pc:sldChg>
      <pc:sldChg chg="addSp delSp modSp add replId">
        <pc:chgData name="Lindner, Abigail" userId="S::arlindner@wpi.edu::63d53220-a4f1-427e-9ec9-a84517b4a65b" providerId="AD" clId="Web-{EA930B0C-6A3C-011B-84FD-A7AF7EE92D6A}" dt="2024-06-22T19:09:04.509" v="440"/>
        <pc:sldMkLst>
          <pc:docMk/>
          <pc:sldMk cId="2435584771" sldId="357"/>
        </pc:sldMkLst>
        <pc:spChg chg="add mod ord">
          <ac:chgData name="Lindner, Abigail" userId="S::arlindner@wpi.edu::63d53220-a4f1-427e-9ec9-a84517b4a65b" providerId="AD" clId="Web-{EA930B0C-6A3C-011B-84FD-A7AF7EE92D6A}" dt="2024-06-22T18:55:38.057" v="288"/>
          <ac:spMkLst>
            <pc:docMk/>
            <pc:sldMk cId="2435584771" sldId="357"/>
            <ac:spMk id="12" creationId="{8BC30E91-512D-C29D-9F51-2EA1036C00E8}"/>
          </ac:spMkLst>
        </pc:spChg>
        <pc:spChg chg="add mod">
          <ac:chgData name="Lindner, Abigail" userId="S::arlindner@wpi.edu::63d53220-a4f1-427e-9ec9-a84517b4a65b" providerId="AD" clId="Web-{EA930B0C-6A3C-011B-84FD-A7AF7EE92D6A}" dt="2024-06-22T18:52:33.855" v="271" actId="1076"/>
          <ac:spMkLst>
            <pc:docMk/>
            <pc:sldMk cId="2435584771" sldId="357"/>
            <ac:spMk id="16" creationId="{0D7C5F18-735D-69E7-1E75-14ECF7E7B31E}"/>
          </ac:spMkLst>
        </pc:spChg>
        <pc:spChg chg="ord">
          <ac:chgData name="Lindner, Abigail" userId="S::arlindner@wpi.edu::63d53220-a4f1-427e-9ec9-a84517b4a65b" providerId="AD" clId="Web-{EA930B0C-6A3C-011B-84FD-A7AF7EE92D6A}" dt="2024-06-22T19:07:23.526" v="403"/>
          <ac:spMkLst>
            <pc:docMk/>
            <pc:sldMk cId="2435584771" sldId="357"/>
            <ac:spMk id="17" creationId="{D534AD34-A74F-4FCD-8E77-6A38F92630A7}"/>
          </ac:spMkLst>
        </pc:spChg>
        <pc:spChg chg="add mod">
          <ac:chgData name="Lindner, Abigail" userId="S::arlindner@wpi.edu::63d53220-a4f1-427e-9ec9-a84517b4a65b" providerId="AD" clId="Web-{EA930B0C-6A3C-011B-84FD-A7AF7EE92D6A}" dt="2024-06-22T18:52:41.355" v="274" actId="1076"/>
          <ac:spMkLst>
            <pc:docMk/>
            <pc:sldMk cId="2435584771" sldId="357"/>
            <ac:spMk id="19" creationId="{4CADACE3-563A-34A3-E8DD-B7C795B769C5}"/>
          </ac:spMkLst>
        </pc:spChg>
        <pc:spChg chg="add mod">
          <ac:chgData name="Lindner, Abigail" userId="S::arlindner@wpi.edu::63d53220-a4f1-427e-9ec9-a84517b4a65b" providerId="AD" clId="Web-{EA930B0C-6A3C-011B-84FD-A7AF7EE92D6A}" dt="2024-06-22T18:52:41.355" v="275" actId="1076"/>
          <ac:spMkLst>
            <pc:docMk/>
            <pc:sldMk cId="2435584771" sldId="357"/>
            <ac:spMk id="21" creationId="{885F474B-994B-2B9A-8E8B-6C4C8A330820}"/>
          </ac:spMkLst>
        </pc:spChg>
        <pc:spChg chg="add del">
          <ac:chgData name="Lindner, Abigail" userId="S::arlindner@wpi.edu::63d53220-a4f1-427e-9ec9-a84517b4a65b" providerId="AD" clId="Web-{EA930B0C-6A3C-011B-84FD-A7AF7EE92D6A}" dt="2024-06-22T18:57:59.842" v="300"/>
          <ac:spMkLst>
            <pc:docMk/>
            <pc:sldMk cId="2435584771" sldId="357"/>
            <ac:spMk id="23" creationId="{B82B8980-721D-8780-122C-481E1DD6BFD7}"/>
          </ac:spMkLst>
        </pc:spChg>
        <pc:spChg chg="add del">
          <ac:chgData name="Lindner, Abigail" userId="S::arlindner@wpi.edu::63d53220-a4f1-427e-9ec9-a84517b4a65b" providerId="AD" clId="Web-{EA930B0C-6A3C-011B-84FD-A7AF7EE92D6A}" dt="2024-06-22T18:57:59.842" v="299"/>
          <ac:spMkLst>
            <pc:docMk/>
            <pc:sldMk cId="2435584771" sldId="357"/>
            <ac:spMk id="24" creationId="{BCBA53A5-EF0C-91CD-6955-671434BA4040}"/>
          </ac:spMkLst>
        </pc:spChg>
        <pc:spChg chg="add del">
          <ac:chgData name="Lindner, Abigail" userId="S::arlindner@wpi.edu::63d53220-a4f1-427e-9ec9-a84517b4a65b" providerId="AD" clId="Web-{EA930B0C-6A3C-011B-84FD-A7AF7EE92D6A}" dt="2024-06-22T18:57:59.842" v="298"/>
          <ac:spMkLst>
            <pc:docMk/>
            <pc:sldMk cId="2435584771" sldId="357"/>
            <ac:spMk id="25" creationId="{82818799-DB07-F9CE-684D-5148BA42E99C}"/>
          </ac:spMkLst>
        </pc:spChg>
        <pc:spChg chg="add del">
          <ac:chgData name="Lindner, Abigail" userId="S::arlindner@wpi.edu::63d53220-a4f1-427e-9ec9-a84517b4a65b" providerId="AD" clId="Web-{EA930B0C-6A3C-011B-84FD-A7AF7EE92D6A}" dt="2024-06-22T18:57:59.842" v="297"/>
          <ac:spMkLst>
            <pc:docMk/>
            <pc:sldMk cId="2435584771" sldId="357"/>
            <ac:spMk id="26" creationId="{EE512914-4A41-5CE2-697C-E4CF4173C55D}"/>
          </ac:spMkLst>
        </pc:spChg>
        <pc:spChg chg="add">
          <ac:chgData name="Lindner, Abigail" userId="S::arlindner@wpi.edu::63d53220-a4f1-427e-9ec9-a84517b4a65b" providerId="AD" clId="Web-{EA930B0C-6A3C-011B-84FD-A7AF7EE92D6A}" dt="2024-06-22T19:09:04.493" v="439"/>
          <ac:spMkLst>
            <pc:docMk/>
            <pc:sldMk cId="2435584771" sldId="357"/>
            <ac:spMk id="37" creationId="{112DF0EC-3882-7466-B6CE-72FCE3334F9D}"/>
          </ac:spMkLst>
        </pc:spChg>
        <pc:spChg chg="add">
          <ac:chgData name="Lindner, Abigail" userId="S::arlindner@wpi.edu::63d53220-a4f1-427e-9ec9-a84517b4a65b" providerId="AD" clId="Web-{EA930B0C-6A3C-011B-84FD-A7AF7EE92D6A}" dt="2024-06-22T19:09:04.509" v="440"/>
          <ac:spMkLst>
            <pc:docMk/>
            <pc:sldMk cId="2435584771" sldId="357"/>
            <ac:spMk id="39" creationId="{E9B31AFF-4477-6834-5C11-CDD565BD51CB}"/>
          </ac:spMkLst>
        </pc:spChg>
        <pc:picChg chg="add mod">
          <ac:chgData name="Lindner, Abigail" userId="S::arlindner@wpi.edu::63d53220-a4f1-427e-9ec9-a84517b4a65b" providerId="AD" clId="Web-{EA930B0C-6A3C-011B-84FD-A7AF7EE92D6A}" dt="2024-06-22T18:43:36.828" v="172" actId="1076"/>
          <ac:picMkLst>
            <pc:docMk/>
            <pc:sldMk cId="2435584771" sldId="357"/>
            <ac:picMk id="2" creationId="{C8D0EBD9-7285-F03B-07D1-B8A41ADA5556}"/>
          </ac:picMkLst>
        </pc:picChg>
        <pc:picChg chg="mod ord">
          <ac:chgData name="Lindner, Abigail" userId="S::arlindner@wpi.edu::63d53220-a4f1-427e-9ec9-a84517b4a65b" providerId="AD" clId="Web-{EA930B0C-6A3C-011B-84FD-A7AF7EE92D6A}" dt="2024-06-22T18:58:55.701" v="309" actId="1076"/>
          <ac:picMkLst>
            <pc:docMk/>
            <pc:sldMk cId="2435584771" sldId="357"/>
            <ac:picMk id="3" creationId="{FF73F602-6D3D-D8B5-44A1-2C3856AD2D07}"/>
          </ac:picMkLst>
        </pc:picChg>
        <pc:picChg chg="add">
          <ac:chgData name="Lindner, Abigail" userId="S::arlindner@wpi.edu::63d53220-a4f1-427e-9ec9-a84517b4a65b" providerId="AD" clId="Web-{EA930B0C-6A3C-011B-84FD-A7AF7EE92D6A}" dt="2024-06-22T18:43:43.218" v="174"/>
          <ac:picMkLst>
            <pc:docMk/>
            <pc:sldMk cId="2435584771" sldId="357"/>
            <ac:picMk id="8" creationId="{29F3B14A-BF57-137C-1BB3-CDA73932B0FA}"/>
          </ac:picMkLst>
        </pc:picChg>
        <pc:picChg chg="add mod ord">
          <ac:chgData name="Lindner, Abigail" userId="S::arlindner@wpi.edu::63d53220-a4f1-427e-9ec9-a84517b4a65b" providerId="AD" clId="Web-{EA930B0C-6A3C-011B-84FD-A7AF7EE92D6A}" dt="2024-06-22T19:02:31.902" v="334" actId="14100"/>
          <ac:picMkLst>
            <pc:docMk/>
            <pc:sldMk cId="2435584771" sldId="357"/>
            <ac:picMk id="34" creationId="{D7ACF33C-2406-871E-C05F-D62AA937B273}"/>
          </ac:picMkLst>
        </pc:picChg>
        <pc:picChg chg="add mod ord">
          <ac:chgData name="Lindner, Abigail" userId="S::arlindner@wpi.edu::63d53220-a4f1-427e-9ec9-a84517b4a65b" providerId="AD" clId="Web-{EA930B0C-6A3C-011B-84FD-A7AF7EE92D6A}" dt="2024-06-22T19:02:20.199" v="331"/>
          <ac:picMkLst>
            <pc:docMk/>
            <pc:sldMk cId="2435584771" sldId="357"/>
            <ac:picMk id="35" creationId="{4A110C65-5FFE-967B-C20D-19F04D754408}"/>
          </ac:picMkLst>
        </pc:picChg>
        <pc:cxnChg chg="add mod">
          <ac:chgData name="Lindner, Abigail" userId="S::arlindner@wpi.edu::63d53220-a4f1-427e-9ec9-a84517b4a65b" providerId="AD" clId="Web-{EA930B0C-6A3C-011B-84FD-A7AF7EE92D6A}" dt="2024-06-22T18:55:27.510" v="287" actId="1076"/>
          <ac:cxnSpMkLst>
            <pc:docMk/>
            <pc:sldMk cId="2435584771" sldId="357"/>
            <ac:cxnSpMk id="22" creationId="{9BAFC5CE-EC1C-F8A2-C2BF-A623750876FE}"/>
          </ac:cxnSpMkLst>
        </pc:cxnChg>
        <pc:cxnChg chg="add del mod">
          <ac:chgData name="Lindner, Abigail" userId="S::arlindner@wpi.edu::63d53220-a4f1-427e-9ec9-a84517b4a65b" providerId="AD" clId="Web-{EA930B0C-6A3C-011B-84FD-A7AF7EE92D6A}" dt="2024-06-22T18:57:59.842" v="296"/>
          <ac:cxnSpMkLst>
            <pc:docMk/>
            <pc:sldMk cId="2435584771" sldId="357"/>
            <ac:cxnSpMk id="27" creationId="{41EAC239-BBC7-7D24-2243-590318CDE605}"/>
          </ac:cxnSpMkLst>
        </pc:cxnChg>
        <pc:cxnChg chg="add del">
          <ac:chgData name="Lindner, Abigail" userId="S::arlindner@wpi.edu::63d53220-a4f1-427e-9ec9-a84517b4a65b" providerId="AD" clId="Web-{EA930B0C-6A3C-011B-84FD-A7AF7EE92D6A}" dt="2024-06-22T18:58:59.091" v="310"/>
          <ac:cxnSpMkLst>
            <pc:docMk/>
            <pc:sldMk cId="2435584771" sldId="357"/>
            <ac:cxnSpMk id="29" creationId="{7D7F2C71-9C5D-3211-576A-FF3B73F41F22}"/>
          </ac:cxnSpMkLst>
        </pc:cxnChg>
        <pc:cxnChg chg="add del">
          <ac:chgData name="Lindner, Abigail" userId="S::arlindner@wpi.edu::63d53220-a4f1-427e-9ec9-a84517b4a65b" providerId="AD" clId="Web-{EA930B0C-6A3C-011B-84FD-A7AF7EE92D6A}" dt="2024-06-22T18:59:05.607" v="312"/>
          <ac:cxnSpMkLst>
            <pc:docMk/>
            <pc:sldMk cId="2435584771" sldId="357"/>
            <ac:cxnSpMk id="31" creationId="{13142553-9A05-D613-D536-BFFFB1141B14}"/>
          </ac:cxnSpMkLst>
        </pc:cxnChg>
        <pc:cxnChg chg="add mod">
          <ac:chgData name="Lindner, Abigail" userId="S::arlindner@wpi.edu::63d53220-a4f1-427e-9ec9-a84517b4a65b" providerId="AD" clId="Web-{EA930B0C-6A3C-011B-84FD-A7AF7EE92D6A}" dt="2024-06-22T18:59:43.513" v="319" actId="14100"/>
          <ac:cxnSpMkLst>
            <pc:docMk/>
            <pc:sldMk cId="2435584771" sldId="357"/>
            <ac:cxnSpMk id="33" creationId="{506DD253-AD66-D2DC-508F-745DA85A4AEB}"/>
          </ac:cxnSpMkLst>
        </pc:cxnChg>
      </pc:sldChg>
      <pc:sldChg chg="addSp modSp new del">
        <pc:chgData name="Lindner, Abigail" userId="S::arlindner@wpi.edu::63d53220-a4f1-427e-9ec9-a84517b4a65b" providerId="AD" clId="Web-{EA930B0C-6A3C-011B-84FD-A7AF7EE92D6A}" dt="2024-06-22T19:06:14.823" v="397"/>
        <pc:sldMkLst>
          <pc:docMk/>
          <pc:sldMk cId="2852353695" sldId="358"/>
        </pc:sldMkLst>
        <pc:spChg chg="add">
          <ac:chgData name="Lindner, Abigail" userId="S::arlindner@wpi.edu::63d53220-a4f1-427e-9ec9-a84517b4a65b" providerId="AD" clId="Web-{EA930B0C-6A3C-011B-84FD-A7AF7EE92D6A}" dt="2024-06-22T18:58:03.935" v="302"/>
          <ac:spMkLst>
            <pc:docMk/>
            <pc:sldMk cId="2852353695" sldId="358"/>
            <ac:spMk id="3" creationId="{56099EA8-D4A6-CF4B-A9E9-176EA59F3595}"/>
          </ac:spMkLst>
        </pc:spChg>
        <pc:spChg chg="add">
          <ac:chgData name="Lindner, Abigail" userId="S::arlindner@wpi.edu::63d53220-a4f1-427e-9ec9-a84517b4a65b" providerId="AD" clId="Web-{EA930B0C-6A3C-011B-84FD-A7AF7EE92D6A}" dt="2024-06-22T18:58:03.935" v="303"/>
          <ac:spMkLst>
            <pc:docMk/>
            <pc:sldMk cId="2852353695" sldId="358"/>
            <ac:spMk id="5" creationId="{3266B496-39AB-A498-B186-662EBEB3271F}"/>
          </ac:spMkLst>
        </pc:spChg>
        <pc:spChg chg="add">
          <ac:chgData name="Lindner, Abigail" userId="S::arlindner@wpi.edu::63d53220-a4f1-427e-9ec9-a84517b4a65b" providerId="AD" clId="Web-{EA930B0C-6A3C-011B-84FD-A7AF7EE92D6A}" dt="2024-06-22T18:58:03.951" v="304"/>
          <ac:spMkLst>
            <pc:docMk/>
            <pc:sldMk cId="2852353695" sldId="358"/>
            <ac:spMk id="7" creationId="{25944AF4-8E79-3B71-AC2A-C109081AA367}"/>
          </ac:spMkLst>
        </pc:spChg>
        <pc:spChg chg="add">
          <ac:chgData name="Lindner, Abigail" userId="S::arlindner@wpi.edu::63d53220-a4f1-427e-9ec9-a84517b4a65b" providerId="AD" clId="Web-{EA930B0C-6A3C-011B-84FD-A7AF7EE92D6A}" dt="2024-06-22T18:58:03.951" v="305"/>
          <ac:spMkLst>
            <pc:docMk/>
            <pc:sldMk cId="2852353695" sldId="358"/>
            <ac:spMk id="9" creationId="{761AF929-A13F-E712-471D-4CF8A387ACE4}"/>
          </ac:spMkLst>
        </pc:spChg>
        <pc:cxnChg chg="add mod">
          <ac:chgData name="Lindner, Abigail" userId="S::arlindner@wpi.edu::63d53220-a4f1-427e-9ec9-a84517b4a65b" providerId="AD" clId="Web-{EA930B0C-6A3C-011B-84FD-A7AF7EE92D6A}" dt="2024-06-22T18:59:08.763" v="313" actId="1076"/>
          <ac:cxnSpMkLst>
            <pc:docMk/>
            <pc:sldMk cId="2852353695" sldId="358"/>
            <ac:cxnSpMk id="11" creationId="{3784E42A-7CAA-346C-8284-96D2D4C6059F}"/>
          </ac:cxnSpMkLst>
        </pc:cxnChg>
      </pc:sldChg>
      <pc:sldChg chg="addSp delSp modSp add ord replId">
        <pc:chgData name="Lindner, Abigail" userId="S::arlindner@wpi.edu::63d53220-a4f1-427e-9ec9-a84517b4a65b" providerId="AD" clId="Web-{EA930B0C-6A3C-011B-84FD-A7AF7EE92D6A}" dt="2024-06-22T19:07:19.697" v="402"/>
        <pc:sldMkLst>
          <pc:docMk/>
          <pc:sldMk cId="2856837186" sldId="359"/>
        </pc:sldMkLst>
        <pc:spChg chg="add del">
          <ac:chgData name="Lindner, Abigail" userId="S::arlindner@wpi.edu::63d53220-a4f1-427e-9ec9-a84517b4a65b" providerId="AD" clId="Web-{EA930B0C-6A3C-011B-84FD-A7AF7EE92D6A}" dt="2024-06-22T19:03:06.574" v="355"/>
          <ac:spMkLst>
            <pc:docMk/>
            <pc:sldMk cId="2856837186" sldId="359"/>
            <ac:spMk id="7" creationId="{8950AD4C-6AF3-49F8-94E1-DBCAFB39478B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3:06.574" v="356"/>
          <ac:spMkLst>
            <pc:docMk/>
            <pc:sldMk cId="2856837186" sldId="359"/>
            <ac:spMk id="9" creationId="{35AB8F98-27E9-490A-9FFC-6FB07CEAB279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3:06.574" v="357"/>
          <ac:spMkLst>
            <pc:docMk/>
            <pc:sldMk cId="2856837186" sldId="359"/>
            <ac:spMk id="11" creationId="{CBB673AF-CE4B-46CB-AF61-47A2F6B51B04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3:14.824" v="374"/>
          <ac:spMkLst>
            <pc:docMk/>
            <pc:sldMk cId="2856837186" sldId="359"/>
            <ac:spMk id="12" creationId="{8BC30E91-512D-C29D-9F51-2EA1036C00E8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3:06.574" v="358"/>
          <ac:spMkLst>
            <pc:docMk/>
            <pc:sldMk cId="2856837186" sldId="359"/>
            <ac:spMk id="13" creationId="{BB244C92-C225-4ED6-9477-FE38CFE28198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3:06.574" v="359"/>
          <ac:spMkLst>
            <pc:docMk/>
            <pc:sldMk cId="2856837186" sldId="359"/>
            <ac:spMk id="15" creationId="{D3B79606-5986-49BA-9D40-A0FD94094DE9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3:25.339" v="381"/>
          <ac:spMkLst>
            <pc:docMk/>
            <pc:sldMk cId="2856837186" sldId="359"/>
            <ac:spMk id="16" creationId="{0D7C5F18-735D-69E7-1E75-14ECF7E7B31E}"/>
          </ac:spMkLst>
        </pc:spChg>
        <pc:spChg chg="add del ord">
          <ac:chgData name="Lindner, Abigail" userId="S::arlindner@wpi.edu::63d53220-a4f1-427e-9ec9-a84517b4a65b" providerId="AD" clId="Web-{EA930B0C-6A3C-011B-84FD-A7AF7EE92D6A}" dt="2024-06-22T19:07:19.697" v="402"/>
          <ac:spMkLst>
            <pc:docMk/>
            <pc:sldMk cId="2856837186" sldId="359"/>
            <ac:spMk id="17" creationId="{D534AD34-A74F-4FCD-8E77-6A38F92630A7}"/>
          </ac:spMkLst>
        </pc:spChg>
        <pc:spChg chg="add del mod">
          <ac:chgData name="Lindner, Abigail" userId="S::arlindner@wpi.edu::63d53220-a4f1-427e-9ec9-a84517b4a65b" providerId="AD" clId="Web-{EA930B0C-6A3C-011B-84FD-A7AF7EE92D6A}" dt="2024-06-22T19:03:20.011" v="377"/>
          <ac:spMkLst>
            <pc:docMk/>
            <pc:sldMk cId="2856837186" sldId="359"/>
            <ac:spMk id="19" creationId="{4CADACE3-563A-34A3-E8DD-B7C795B769C5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3:23.823" v="380"/>
          <ac:spMkLst>
            <pc:docMk/>
            <pc:sldMk cId="2856837186" sldId="359"/>
            <ac:spMk id="21" creationId="{885F474B-994B-2B9A-8E8B-6C4C8A330820}"/>
          </ac:spMkLst>
        </pc:spChg>
        <pc:picChg chg="add del">
          <ac:chgData name="Lindner, Abigail" userId="S::arlindner@wpi.edu::63d53220-a4f1-427e-9ec9-a84517b4a65b" providerId="AD" clId="Web-{EA930B0C-6A3C-011B-84FD-A7AF7EE92D6A}" dt="2024-06-22T19:03:06.574" v="363"/>
          <ac:picMkLst>
            <pc:docMk/>
            <pc:sldMk cId="2856837186" sldId="359"/>
            <ac:picMk id="2" creationId="{C8D0EBD9-7285-F03B-07D1-B8A41ADA5556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03:06.574" v="360"/>
          <ac:picMkLst>
            <pc:docMk/>
            <pc:sldMk cId="2856837186" sldId="359"/>
            <ac:picMk id="3" creationId="{FF73F602-6D3D-D8B5-44A1-2C3856AD2D07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03:06.574" v="362"/>
          <ac:picMkLst>
            <pc:docMk/>
            <pc:sldMk cId="2856837186" sldId="359"/>
            <ac:picMk id="5" creationId="{BE1D6E1D-3332-883D-B9C9-995A408035CF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03:06.574" v="364"/>
          <ac:picMkLst>
            <pc:docMk/>
            <pc:sldMk cId="2856837186" sldId="359"/>
            <ac:picMk id="8" creationId="{29F3B14A-BF57-137C-1BB3-CDA73932B0FA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03:13.449" v="373"/>
          <ac:picMkLst>
            <pc:docMk/>
            <pc:sldMk cId="2856837186" sldId="359"/>
            <ac:picMk id="34" creationId="{D7ACF33C-2406-871E-C05F-D62AA937B273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03:20.714" v="378"/>
          <ac:picMkLst>
            <pc:docMk/>
            <pc:sldMk cId="2856837186" sldId="359"/>
            <ac:picMk id="35" creationId="{4A110C65-5FFE-967B-C20D-19F04D754408}"/>
          </ac:picMkLst>
        </pc:picChg>
        <pc:cxnChg chg="add del">
          <ac:chgData name="Lindner, Abigail" userId="S::arlindner@wpi.edu::63d53220-a4f1-427e-9ec9-a84517b4a65b" providerId="AD" clId="Web-{EA930B0C-6A3C-011B-84FD-A7AF7EE92D6A}" dt="2024-06-22T19:03:16.058" v="375"/>
          <ac:cxnSpMkLst>
            <pc:docMk/>
            <pc:sldMk cId="2856837186" sldId="359"/>
            <ac:cxnSpMk id="22" creationId="{9BAFC5CE-EC1C-F8A2-C2BF-A623750876FE}"/>
          </ac:cxnSpMkLst>
        </pc:cxnChg>
        <pc:cxnChg chg="add del">
          <ac:chgData name="Lindner, Abigail" userId="S::arlindner@wpi.edu::63d53220-a4f1-427e-9ec9-a84517b4a65b" providerId="AD" clId="Web-{EA930B0C-6A3C-011B-84FD-A7AF7EE92D6A}" dt="2024-06-22T19:03:22.777" v="379"/>
          <ac:cxnSpMkLst>
            <pc:docMk/>
            <pc:sldMk cId="2856837186" sldId="359"/>
            <ac:cxnSpMk id="33" creationId="{506DD253-AD66-D2DC-508F-745DA85A4AEB}"/>
          </ac:cxnSpMkLst>
        </pc:cxnChg>
      </pc:sldChg>
      <pc:sldChg chg="modSp add replId">
        <pc:chgData name="Lindner, Abigail" userId="S::arlindner@wpi.edu::63d53220-a4f1-427e-9ec9-a84517b4a65b" providerId="AD" clId="Web-{EA930B0C-6A3C-011B-84FD-A7AF7EE92D6A}" dt="2024-06-22T19:11:00.649" v="481" actId="1076"/>
        <pc:sldMkLst>
          <pc:docMk/>
          <pc:sldMk cId="3230922755" sldId="360"/>
        </pc:sldMkLst>
        <pc:picChg chg="mod">
          <ac:chgData name="Lindner, Abigail" userId="S::arlindner@wpi.edu::63d53220-a4f1-427e-9ec9-a84517b4a65b" providerId="AD" clId="Web-{EA930B0C-6A3C-011B-84FD-A7AF7EE92D6A}" dt="2024-06-22T19:11:00.649" v="481" actId="1076"/>
          <ac:picMkLst>
            <pc:docMk/>
            <pc:sldMk cId="3230922755" sldId="360"/>
            <ac:picMk id="4" creationId="{9EE9C319-A3DA-C914-A336-5E16C308C599}"/>
          </ac:picMkLst>
        </pc:picChg>
      </pc:sldChg>
      <pc:sldChg chg="add replId">
        <pc:chgData name="Lindner, Abigail" userId="S::arlindner@wpi.edu::63d53220-a4f1-427e-9ec9-a84517b4a65b" providerId="AD" clId="Web-{EA930B0C-6A3C-011B-84FD-A7AF7EE92D6A}" dt="2024-06-22T19:03:47.058" v="389"/>
        <pc:sldMkLst>
          <pc:docMk/>
          <pc:sldMk cId="3010655478" sldId="361"/>
        </pc:sldMkLst>
      </pc:sldChg>
      <pc:sldChg chg="addSp delSp modSp add replId">
        <pc:chgData name="Lindner, Abigail" userId="S::arlindner@wpi.edu::63d53220-a4f1-427e-9ec9-a84517b4a65b" providerId="AD" clId="Web-{EA930B0C-6A3C-011B-84FD-A7AF7EE92D6A}" dt="2024-06-22T19:08:51.150" v="438" actId="20577"/>
        <pc:sldMkLst>
          <pc:docMk/>
          <pc:sldMk cId="2317252801" sldId="362"/>
        </pc:sldMkLst>
        <pc:spChg chg="add mod">
          <ac:chgData name="Lindner, Abigail" userId="S::arlindner@wpi.edu::63d53220-a4f1-427e-9ec9-a84517b4a65b" providerId="AD" clId="Web-{EA930B0C-6A3C-011B-84FD-A7AF7EE92D6A}" dt="2024-06-22T19:08:13.931" v="415" actId="1076"/>
          <ac:spMkLst>
            <pc:docMk/>
            <pc:sldMk cId="2317252801" sldId="362"/>
            <ac:spMk id="10" creationId="{064AB094-2977-047F-8272-2F83CBE7060D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8:24.291" v="419"/>
          <ac:spMkLst>
            <pc:docMk/>
            <pc:sldMk cId="2317252801" sldId="362"/>
            <ac:spMk id="14" creationId="{A3891018-C9EE-3945-9AB1-8A6E733DDC80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08:21.775" v="418"/>
          <ac:spMkLst>
            <pc:docMk/>
            <pc:sldMk cId="2317252801" sldId="362"/>
            <ac:spMk id="16" creationId="{D6397D94-66A6-4B6B-D582-1E358F40E636}"/>
          </ac:spMkLst>
        </pc:spChg>
        <pc:spChg chg="add mod">
          <ac:chgData name="Lindner, Abigail" userId="S::arlindner@wpi.edu::63d53220-a4f1-427e-9ec9-a84517b4a65b" providerId="AD" clId="Web-{EA930B0C-6A3C-011B-84FD-A7AF7EE92D6A}" dt="2024-06-22T19:08:51.150" v="438" actId="20577"/>
          <ac:spMkLst>
            <pc:docMk/>
            <pc:sldMk cId="2317252801" sldId="362"/>
            <ac:spMk id="18" creationId="{C1F3D087-C573-ADC8-CDE6-CD28A6B8BFFD}"/>
          </ac:spMkLst>
        </pc:spChg>
      </pc:sldChg>
      <pc:sldChg chg="addSp new del">
        <pc:chgData name="Lindner, Abigail" userId="S::arlindner@wpi.edu::63d53220-a4f1-427e-9ec9-a84517b4a65b" providerId="AD" clId="Web-{EA930B0C-6A3C-011B-84FD-A7AF7EE92D6A}" dt="2024-06-22T19:09:47.853" v="451"/>
        <pc:sldMkLst>
          <pc:docMk/>
          <pc:sldMk cId="2163338327" sldId="363"/>
        </pc:sldMkLst>
        <pc:spChg chg="add">
          <ac:chgData name="Lindner, Abigail" userId="S::arlindner@wpi.edu::63d53220-a4f1-427e-9ec9-a84517b4a65b" providerId="AD" clId="Web-{EA930B0C-6A3C-011B-84FD-A7AF7EE92D6A}" dt="2024-06-22T19:09:27.821" v="442"/>
          <ac:spMkLst>
            <pc:docMk/>
            <pc:sldMk cId="2163338327" sldId="363"/>
            <ac:spMk id="3" creationId="{6DA3E4F9-57BC-5198-7698-17DE57AD0141}"/>
          </ac:spMkLst>
        </pc:spChg>
        <pc:spChg chg="add">
          <ac:chgData name="Lindner, Abigail" userId="S::arlindner@wpi.edu::63d53220-a4f1-427e-9ec9-a84517b4a65b" providerId="AD" clId="Web-{EA930B0C-6A3C-011B-84FD-A7AF7EE92D6A}" dt="2024-06-22T19:09:27.837" v="443"/>
          <ac:spMkLst>
            <pc:docMk/>
            <pc:sldMk cId="2163338327" sldId="363"/>
            <ac:spMk id="5" creationId="{37AACF0C-C52B-5DF2-D154-BB4644EDAEB1}"/>
          </ac:spMkLst>
        </pc:spChg>
        <pc:spChg chg="add">
          <ac:chgData name="Lindner, Abigail" userId="S::arlindner@wpi.edu::63d53220-a4f1-427e-9ec9-a84517b4a65b" providerId="AD" clId="Web-{EA930B0C-6A3C-011B-84FD-A7AF7EE92D6A}" dt="2024-06-22T19:09:27.868" v="447"/>
          <ac:spMkLst>
            <pc:docMk/>
            <pc:sldMk cId="2163338327" sldId="363"/>
            <ac:spMk id="13" creationId="{5763A2D9-3610-7F6E-B684-0B105D94C36B}"/>
          </ac:spMkLst>
        </pc:spChg>
        <pc:spChg chg="add">
          <ac:chgData name="Lindner, Abigail" userId="S::arlindner@wpi.edu::63d53220-a4f1-427e-9ec9-a84517b4a65b" providerId="AD" clId="Web-{EA930B0C-6A3C-011B-84FD-A7AF7EE92D6A}" dt="2024-06-22T19:09:27.884" v="448"/>
          <ac:spMkLst>
            <pc:docMk/>
            <pc:sldMk cId="2163338327" sldId="363"/>
            <ac:spMk id="15" creationId="{371CA4F4-5ADA-8CD7-A313-1DA4F4C01EBF}"/>
          </ac:spMkLst>
        </pc:spChg>
        <pc:spChg chg="add">
          <ac:chgData name="Lindner, Abigail" userId="S::arlindner@wpi.edu::63d53220-a4f1-427e-9ec9-a84517b4a65b" providerId="AD" clId="Web-{EA930B0C-6A3C-011B-84FD-A7AF7EE92D6A}" dt="2024-06-22T19:09:27.884" v="449"/>
          <ac:spMkLst>
            <pc:docMk/>
            <pc:sldMk cId="2163338327" sldId="363"/>
            <ac:spMk id="17" creationId="{6F6ACDA2-9C2F-32A2-24E9-29383CB41065}"/>
          </ac:spMkLst>
        </pc:spChg>
        <pc:picChg chg="add">
          <ac:chgData name="Lindner, Abigail" userId="S::arlindner@wpi.edu::63d53220-a4f1-427e-9ec9-a84517b4a65b" providerId="AD" clId="Web-{EA930B0C-6A3C-011B-84FD-A7AF7EE92D6A}" dt="2024-06-22T19:09:27.853" v="444"/>
          <ac:picMkLst>
            <pc:docMk/>
            <pc:sldMk cId="2163338327" sldId="363"/>
            <ac:picMk id="7" creationId="{E7AE6FB6-4844-66D0-3472-AD49928137D3}"/>
          </ac:picMkLst>
        </pc:picChg>
        <pc:picChg chg="add">
          <ac:chgData name="Lindner, Abigail" userId="S::arlindner@wpi.edu::63d53220-a4f1-427e-9ec9-a84517b4a65b" providerId="AD" clId="Web-{EA930B0C-6A3C-011B-84FD-A7AF7EE92D6A}" dt="2024-06-22T19:09:27.868" v="445"/>
          <ac:picMkLst>
            <pc:docMk/>
            <pc:sldMk cId="2163338327" sldId="363"/>
            <ac:picMk id="9" creationId="{27A8EFE5-6119-021C-A81F-1D5B367CBCF5}"/>
          </ac:picMkLst>
        </pc:picChg>
        <pc:cxnChg chg="add">
          <ac:chgData name="Lindner, Abigail" userId="S::arlindner@wpi.edu::63d53220-a4f1-427e-9ec9-a84517b4a65b" providerId="AD" clId="Web-{EA930B0C-6A3C-011B-84FD-A7AF7EE92D6A}" dt="2024-06-22T19:09:27.868" v="446"/>
          <ac:cxnSpMkLst>
            <pc:docMk/>
            <pc:sldMk cId="2163338327" sldId="363"/>
            <ac:cxnSpMk id="11" creationId="{2669E0A6-0238-9FC0-D728-5635324C8A18}"/>
          </ac:cxnSpMkLst>
        </pc:cxnChg>
      </pc:sldChg>
      <pc:sldChg chg="addSp delSp modSp new">
        <pc:chgData name="Lindner, Abigail" userId="S::arlindner@wpi.edu::63d53220-a4f1-427e-9ec9-a84517b4a65b" providerId="AD" clId="Web-{EA930B0C-6A3C-011B-84FD-A7AF7EE92D6A}" dt="2024-06-22T19:19:41.841" v="609" actId="20577"/>
        <pc:sldMkLst>
          <pc:docMk/>
          <pc:sldMk cId="4150274804" sldId="364"/>
        </pc:sldMkLst>
        <pc:spChg chg="add">
          <ac:chgData name="Lindner, Abigail" userId="S::arlindner@wpi.edu::63d53220-a4f1-427e-9ec9-a84517b4a65b" providerId="AD" clId="Web-{EA930B0C-6A3C-011B-84FD-A7AF7EE92D6A}" dt="2024-06-22T19:09:48.962" v="452"/>
          <ac:spMkLst>
            <pc:docMk/>
            <pc:sldMk cId="4150274804" sldId="364"/>
            <ac:spMk id="2" creationId="{6DA3E4F9-57BC-5198-7698-17DE57AD0141}"/>
          </ac:spMkLst>
        </pc:spChg>
        <pc:spChg chg="add">
          <ac:chgData name="Lindner, Abigail" userId="S::arlindner@wpi.edu::63d53220-a4f1-427e-9ec9-a84517b4a65b" providerId="AD" clId="Web-{EA930B0C-6A3C-011B-84FD-A7AF7EE92D6A}" dt="2024-06-22T19:09:48.962" v="452"/>
          <ac:spMkLst>
            <pc:docMk/>
            <pc:sldMk cId="4150274804" sldId="364"/>
            <ac:spMk id="6" creationId="{5763A2D9-3610-7F6E-B684-0B105D94C36B}"/>
          </ac:spMkLst>
        </pc:spChg>
        <pc:spChg chg="add">
          <ac:chgData name="Lindner, Abigail" userId="S::arlindner@wpi.edu::63d53220-a4f1-427e-9ec9-a84517b4a65b" providerId="AD" clId="Web-{EA930B0C-6A3C-011B-84FD-A7AF7EE92D6A}" dt="2024-06-22T19:09:48.962" v="452"/>
          <ac:spMkLst>
            <pc:docMk/>
            <pc:sldMk cId="4150274804" sldId="364"/>
            <ac:spMk id="7" creationId="{371CA4F4-5ADA-8CD7-A313-1DA4F4C01EBF}"/>
          </ac:spMkLst>
        </pc:spChg>
        <pc:spChg chg="add">
          <ac:chgData name="Lindner, Abigail" userId="S::arlindner@wpi.edu::63d53220-a4f1-427e-9ec9-a84517b4a65b" providerId="AD" clId="Web-{EA930B0C-6A3C-011B-84FD-A7AF7EE92D6A}" dt="2024-06-22T19:09:48.962" v="452"/>
          <ac:spMkLst>
            <pc:docMk/>
            <pc:sldMk cId="4150274804" sldId="364"/>
            <ac:spMk id="8" creationId="{6F6ACDA2-9C2F-32A2-24E9-29383CB41065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0:50.977" v="479"/>
          <ac:spMkLst>
            <pc:docMk/>
            <pc:sldMk cId="4150274804" sldId="364"/>
            <ac:spMk id="16" creationId="{AD87C368-8C9D-E6DC-AE1A-E1D1B87AFD8C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0:50.977" v="478"/>
          <ac:spMkLst>
            <pc:docMk/>
            <pc:sldMk cId="4150274804" sldId="364"/>
            <ac:spMk id="18" creationId="{F7A6532B-B4E0-1D66-4E1C-1BE2B4411A99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0:50.977" v="474"/>
          <ac:spMkLst>
            <pc:docMk/>
            <pc:sldMk cId="4150274804" sldId="364"/>
            <ac:spMk id="26" creationId="{1772CB72-E4F2-E29C-5726-BDB741E1CC63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0:50.977" v="472"/>
          <ac:spMkLst>
            <pc:docMk/>
            <pc:sldMk cId="4150274804" sldId="364"/>
            <ac:spMk id="30" creationId="{A2E19765-E6E4-289C-6E68-28D0AEB2DCFF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0:50.977" v="471"/>
          <ac:spMkLst>
            <pc:docMk/>
            <pc:sldMk cId="4150274804" sldId="364"/>
            <ac:spMk id="32" creationId="{F5E65D2C-4929-9427-755A-4D162C09ACDE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0:50.977" v="470"/>
          <ac:spMkLst>
            <pc:docMk/>
            <pc:sldMk cId="4150274804" sldId="364"/>
            <ac:spMk id="34" creationId="{59166E94-1976-F391-E04B-FA74E306EC0C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1:26.274" v="499"/>
          <ac:spMkLst>
            <pc:docMk/>
            <pc:sldMk cId="4150274804" sldId="364"/>
            <ac:spMk id="36" creationId="{6390C7A0-9F59-424B-3B73-B692A9C0C760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1:26.274" v="495"/>
          <ac:spMkLst>
            <pc:docMk/>
            <pc:sldMk cId="4150274804" sldId="364"/>
            <ac:spMk id="44" creationId="{C07218AD-F368-737C-00FA-45A67E48C587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1:26.274" v="493"/>
          <ac:spMkLst>
            <pc:docMk/>
            <pc:sldMk cId="4150274804" sldId="364"/>
            <ac:spMk id="48" creationId="{4DFAAF1D-364B-D02E-ADBF-4A217D5014A5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1:26.274" v="492"/>
          <ac:spMkLst>
            <pc:docMk/>
            <pc:sldMk cId="4150274804" sldId="364"/>
            <ac:spMk id="50" creationId="{EF897638-D40D-0CC3-09B1-2D22CFD805CC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1:26.274" v="491"/>
          <ac:spMkLst>
            <pc:docMk/>
            <pc:sldMk cId="4150274804" sldId="364"/>
            <ac:spMk id="52" creationId="{0674532F-D7AE-D0A1-3FF8-1D380B8647E3}"/>
          </ac:spMkLst>
        </pc:spChg>
        <pc:spChg chg="add mod">
          <ac:chgData name="Lindner, Abigail" userId="S::arlindner@wpi.edu::63d53220-a4f1-427e-9ec9-a84517b4a65b" providerId="AD" clId="Web-{EA930B0C-6A3C-011B-84FD-A7AF7EE92D6A}" dt="2024-06-22T19:19:41.841" v="609" actId="20577"/>
          <ac:spMkLst>
            <pc:docMk/>
            <pc:sldMk cId="4150274804" sldId="364"/>
            <ac:spMk id="74" creationId="{F0C65DF4-DD48-B68A-1A85-415EF85A4E9C}"/>
          </ac:spMkLst>
        </pc:spChg>
        <pc:spChg chg="add del">
          <ac:chgData name="Lindner, Abigail" userId="S::arlindner@wpi.edu::63d53220-a4f1-427e-9ec9-a84517b4a65b" providerId="AD" clId="Web-{EA930B0C-6A3C-011B-84FD-A7AF7EE92D6A}" dt="2024-06-22T19:18:52.529" v="589"/>
          <ac:spMkLst>
            <pc:docMk/>
            <pc:sldMk cId="4150274804" sldId="364"/>
            <ac:spMk id="76" creationId="{6BCA62DF-E9E2-F13C-335A-90B6C8E55376}"/>
          </ac:spMkLst>
        </pc:spChg>
        <pc:spChg chg="add mod">
          <ac:chgData name="Lindner, Abigail" userId="S::arlindner@wpi.edu::63d53220-a4f1-427e-9ec9-a84517b4a65b" providerId="AD" clId="Web-{EA930B0C-6A3C-011B-84FD-A7AF7EE92D6A}" dt="2024-06-22T19:19:25.310" v="601" actId="20577"/>
          <ac:spMkLst>
            <pc:docMk/>
            <pc:sldMk cId="4150274804" sldId="364"/>
            <ac:spMk id="77" creationId="{B3A55332-929A-DC2D-55F4-BC0DF3E5D17C}"/>
          </ac:spMkLst>
        </pc:spChg>
        <pc:spChg chg="add mod">
          <ac:chgData name="Lindner, Abigail" userId="S::arlindner@wpi.edu::63d53220-a4f1-427e-9ec9-a84517b4a65b" providerId="AD" clId="Web-{EA930B0C-6A3C-011B-84FD-A7AF7EE92D6A}" dt="2024-06-22T19:19:29.467" v="604" actId="20577"/>
          <ac:spMkLst>
            <pc:docMk/>
            <pc:sldMk cId="4150274804" sldId="364"/>
            <ac:spMk id="78" creationId="{338A1EE5-918B-36F9-DB6E-1BDE091493E0}"/>
          </ac:spMkLst>
        </pc:spChg>
        <pc:spChg chg="add mod">
          <ac:chgData name="Lindner, Abigail" userId="S::arlindner@wpi.edu::63d53220-a4f1-427e-9ec9-a84517b4a65b" providerId="AD" clId="Web-{EA930B0C-6A3C-011B-84FD-A7AF7EE92D6A}" dt="2024-06-22T19:19:38.045" v="608" actId="20577"/>
          <ac:spMkLst>
            <pc:docMk/>
            <pc:sldMk cId="4150274804" sldId="364"/>
            <ac:spMk id="79" creationId="{ABDF00B6-B49C-1435-236B-6419B8B57972}"/>
          </ac:spMkLst>
        </pc:spChg>
        <pc:grpChg chg="add del mod">
          <ac:chgData name="Lindner, Abigail" userId="S::arlindner@wpi.edu::63d53220-a4f1-427e-9ec9-a84517b4a65b" providerId="AD" clId="Web-{EA930B0C-6A3C-011B-84FD-A7AF7EE92D6A}" dt="2024-06-22T19:16:04.452" v="500"/>
          <ac:grpSpMkLst>
            <pc:docMk/>
            <pc:sldMk cId="4150274804" sldId="364"/>
            <ac:grpSpMk id="9" creationId="{54911955-BED8-9CC4-87A4-8108F594C38E}"/>
          </ac:grpSpMkLst>
        </pc:grpChg>
        <pc:grpChg chg="add del mod">
          <ac:chgData name="Lindner, Abigail" userId="S::arlindner@wpi.edu::63d53220-a4f1-427e-9ec9-a84517b4a65b" providerId="AD" clId="Web-{EA930B0C-6A3C-011B-84FD-A7AF7EE92D6A}" dt="2024-06-22T19:10:38.727" v="459"/>
          <ac:grpSpMkLst>
            <pc:docMk/>
            <pc:sldMk cId="4150274804" sldId="364"/>
            <ac:grpSpMk id="14" creationId="{C951D9FA-E805-6A7A-2FA0-3C847B7D2037}"/>
          </ac:grpSpMkLst>
        </pc:grpChg>
        <pc:picChg chg="add">
          <ac:chgData name="Lindner, Abigail" userId="S::arlindner@wpi.edu::63d53220-a4f1-427e-9ec9-a84517b4a65b" providerId="AD" clId="Web-{EA930B0C-6A3C-011B-84FD-A7AF7EE92D6A}" dt="2024-06-22T19:09:48.962" v="452"/>
          <ac:picMkLst>
            <pc:docMk/>
            <pc:sldMk cId="4150274804" sldId="364"/>
            <ac:picMk id="3" creationId="{E7AE6FB6-4844-66D0-3472-AD49928137D3}"/>
          </ac:picMkLst>
        </pc:picChg>
        <pc:picChg chg="add">
          <ac:chgData name="Lindner, Abigail" userId="S::arlindner@wpi.edu::63d53220-a4f1-427e-9ec9-a84517b4a65b" providerId="AD" clId="Web-{EA930B0C-6A3C-011B-84FD-A7AF7EE92D6A}" dt="2024-06-22T19:09:48.962" v="452"/>
          <ac:picMkLst>
            <pc:docMk/>
            <pc:sldMk cId="4150274804" sldId="364"/>
            <ac:picMk id="4" creationId="{27A8EFE5-6119-021C-A81F-1D5B367CBCF5}"/>
          </ac:picMkLst>
        </pc:picChg>
        <pc:picChg chg="add">
          <ac:chgData name="Lindner, Abigail" userId="S::arlindner@wpi.edu::63d53220-a4f1-427e-9ec9-a84517b4a65b" providerId="AD" clId="Web-{EA930B0C-6A3C-011B-84FD-A7AF7EE92D6A}" dt="2024-06-22T19:10:11.743" v="455"/>
          <ac:picMkLst>
            <pc:docMk/>
            <pc:sldMk cId="4150274804" sldId="364"/>
            <ac:picMk id="11" creationId="{48654A8D-0889-32E5-1949-E7EA074E6FC6}"/>
          </ac:picMkLst>
        </pc:picChg>
        <pc:picChg chg="add">
          <ac:chgData name="Lindner, Abigail" userId="S::arlindner@wpi.edu::63d53220-a4f1-427e-9ec9-a84517b4a65b" providerId="AD" clId="Web-{EA930B0C-6A3C-011B-84FD-A7AF7EE92D6A}" dt="2024-06-22T19:10:11.759" v="456"/>
          <ac:picMkLst>
            <pc:docMk/>
            <pc:sldMk cId="4150274804" sldId="364"/>
            <ac:picMk id="13" creationId="{CAEFDB2E-8AEA-24F5-C11F-99C10BBE7E41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10:50.977" v="477"/>
          <ac:picMkLst>
            <pc:docMk/>
            <pc:sldMk cId="4150274804" sldId="364"/>
            <ac:picMk id="20" creationId="{FC228C18-22D0-F4B1-F5FB-B411E3970A82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10:50.977" v="476"/>
          <ac:picMkLst>
            <pc:docMk/>
            <pc:sldMk cId="4150274804" sldId="364"/>
            <ac:picMk id="22" creationId="{B17B3D39-5244-1D9F-94B4-BD238C50E65A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11:26.274" v="498"/>
          <ac:picMkLst>
            <pc:docMk/>
            <pc:sldMk cId="4150274804" sldId="364"/>
            <ac:picMk id="38" creationId="{4E5A09FB-96FD-5C78-CE2B-4BF8173B264D}"/>
          </ac:picMkLst>
        </pc:picChg>
        <pc:picChg chg="add del">
          <ac:chgData name="Lindner, Abigail" userId="S::arlindner@wpi.edu::63d53220-a4f1-427e-9ec9-a84517b4a65b" providerId="AD" clId="Web-{EA930B0C-6A3C-011B-84FD-A7AF7EE92D6A}" dt="2024-06-22T19:11:26.274" v="497"/>
          <ac:picMkLst>
            <pc:docMk/>
            <pc:sldMk cId="4150274804" sldId="364"/>
            <ac:picMk id="40" creationId="{CBDEC01F-F71F-2CC7-27B7-074CFA1E6C89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08.639" v="559" actId="1076"/>
          <ac:picMkLst>
            <pc:docMk/>
            <pc:sldMk cId="4150274804" sldId="364"/>
            <ac:picMk id="54" creationId="{520CBC9D-AD09-C03B-EECC-8878C9C4B1F6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08.639" v="560" actId="1076"/>
          <ac:picMkLst>
            <pc:docMk/>
            <pc:sldMk cId="4150274804" sldId="364"/>
            <ac:picMk id="56" creationId="{F7DC55D7-454B-6CA8-AFD3-5931F76A7B85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08.655" v="561" actId="1076"/>
          <ac:picMkLst>
            <pc:docMk/>
            <pc:sldMk cId="4150274804" sldId="364"/>
            <ac:picMk id="58" creationId="{941FA02F-A38F-6659-6018-B8E0C370854D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08.655" v="562" actId="1076"/>
          <ac:picMkLst>
            <pc:docMk/>
            <pc:sldMk cId="4150274804" sldId="364"/>
            <ac:picMk id="60" creationId="{A1963653-DBA8-B6AE-E0AB-59B3FE40CEDE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08.670" v="563" actId="1076"/>
          <ac:picMkLst>
            <pc:docMk/>
            <pc:sldMk cId="4150274804" sldId="364"/>
            <ac:picMk id="62" creationId="{97EE9016-8E94-BFCA-C664-F90BAFDC7823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08.670" v="564" actId="1076"/>
          <ac:picMkLst>
            <pc:docMk/>
            <pc:sldMk cId="4150274804" sldId="364"/>
            <ac:picMk id="64" creationId="{ED15CAD4-487F-D25F-2E14-E4159F1E4390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15.795" v="573" actId="1076"/>
          <ac:picMkLst>
            <pc:docMk/>
            <pc:sldMk cId="4150274804" sldId="364"/>
            <ac:picMk id="66" creationId="{43C0621E-F1B9-9B4F-9622-889E49B6FCFB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15.811" v="575" actId="1076"/>
          <ac:picMkLst>
            <pc:docMk/>
            <pc:sldMk cId="4150274804" sldId="364"/>
            <ac:picMk id="68" creationId="{592DB56E-71D2-1F36-8CA3-0849793802F3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15.811" v="576" actId="1076"/>
          <ac:picMkLst>
            <pc:docMk/>
            <pc:sldMk cId="4150274804" sldId="364"/>
            <ac:picMk id="70" creationId="{CA7DBF76-D36B-0A3D-4E69-E2BDE37C1744}"/>
          </ac:picMkLst>
        </pc:picChg>
        <pc:picChg chg="add mod">
          <ac:chgData name="Lindner, Abigail" userId="S::arlindner@wpi.edu::63d53220-a4f1-427e-9ec9-a84517b4a65b" providerId="AD" clId="Web-{EA930B0C-6A3C-011B-84FD-A7AF7EE92D6A}" dt="2024-06-22T19:18:15.795" v="574" actId="1076"/>
          <ac:picMkLst>
            <pc:docMk/>
            <pc:sldMk cId="4150274804" sldId="364"/>
            <ac:picMk id="72" creationId="{E1B8B87B-2630-BB59-080C-40A877F21AD0}"/>
          </ac:picMkLst>
        </pc:picChg>
        <pc:cxnChg chg="add">
          <ac:chgData name="Lindner, Abigail" userId="S::arlindner@wpi.edu::63d53220-a4f1-427e-9ec9-a84517b4a65b" providerId="AD" clId="Web-{EA930B0C-6A3C-011B-84FD-A7AF7EE92D6A}" dt="2024-06-22T19:09:48.962" v="452"/>
          <ac:cxnSpMkLst>
            <pc:docMk/>
            <pc:sldMk cId="4150274804" sldId="364"/>
            <ac:cxnSpMk id="5" creationId="{2669E0A6-0238-9FC0-D728-5635324C8A18}"/>
          </ac:cxnSpMkLst>
        </pc:cxnChg>
        <pc:cxnChg chg="add del">
          <ac:chgData name="Lindner, Abigail" userId="S::arlindner@wpi.edu::63d53220-a4f1-427e-9ec9-a84517b4a65b" providerId="AD" clId="Web-{EA930B0C-6A3C-011B-84FD-A7AF7EE92D6A}" dt="2024-06-22T19:10:50.977" v="475"/>
          <ac:cxnSpMkLst>
            <pc:docMk/>
            <pc:sldMk cId="4150274804" sldId="364"/>
            <ac:cxnSpMk id="24" creationId="{AD4CEB3B-9A66-1389-6D1C-00FBAAA3F9A1}"/>
          </ac:cxnSpMkLst>
        </pc:cxnChg>
        <pc:cxnChg chg="add del">
          <ac:chgData name="Lindner, Abigail" userId="S::arlindner@wpi.edu::63d53220-a4f1-427e-9ec9-a84517b4a65b" providerId="AD" clId="Web-{EA930B0C-6A3C-011B-84FD-A7AF7EE92D6A}" dt="2024-06-22T19:10:50.977" v="473"/>
          <ac:cxnSpMkLst>
            <pc:docMk/>
            <pc:sldMk cId="4150274804" sldId="364"/>
            <ac:cxnSpMk id="28" creationId="{62C45970-F246-EEB7-699E-BC53BF8763A9}"/>
          </ac:cxnSpMkLst>
        </pc:cxnChg>
        <pc:cxnChg chg="add del">
          <ac:chgData name="Lindner, Abigail" userId="S::arlindner@wpi.edu::63d53220-a4f1-427e-9ec9-a84517b4a65b" providerId="AD" clId="Web-{EA930B0C-6A3C-011B-84FD-A7AF7EE92D6A}" dt="2024-06-22T19:11:26.274" v="496"/>
          <ac:cxnSpMkLst>
            <pc:docMk/>
            <pc:sldMk cId="4150274804" sldId="364"/>
            <ac:cxnSpMk id="42" creationId="{4E54B39E-2756-BF41-9154-7BC6E74760AA}"/>
          </ac:cxnSpMkLst>
        </pc:cxnChg>
        <pc:cxnChg chg="add del">
          <ac:chgData name="Lindner, Abigail" userId="S::arlindner@wpi.edu::63d53220-a4f1-427e-9ec9-a84517b4a65b" providerId="AD" clId="Web-{EA930B0C-6A3C-011B-84FD-A7AF7EE92D6A}" dt="2024-06-22T19:11:26.274" v="494"/>
          <ac:cxnSpMkLst>
            <pc:docMk/>
            <pc:sldMk cId="4150274804" sldId="364"/>
            <ac:cxnSpMk id="46" creationId="{51BA5889-BEBD-CC92-1362-43AA9B8A5F4A}"/>
          </ac:cxnSpMkLst>
        </pc:cxnChg>
      </pc:sldChg>
    </pc:docChg>
  </pc:docChgLst>
  <pc:docChgLst>
    <pc:chgData name="Lindner, Abigail" userId="S::arlindner@wpi.edu::63d53220-a4f1-427e-9ec9-a84517b4a65b" providerId="AD" clId="Web-{C0DAA258-A539-942D-EEFA-CEA74862A9F1}"/>
    <pc:docChg chg="delSld">
      <pc:chgData name="Lindner, Abigail" userId="S::arlindner@wpi.edu::63d53220-a4f1-427e-9ec9-a84517b4a65b" providerId="AD" clId="Web-{C0DAA258-A539-942D-EEFA-CEA74862A9F1}" dt="2024-07-18T20:36:49.566" v="19"/>
      <pc:docMkLst>
        <pc:docMk/>
      </pc:docMkLst>
      <pc:sldChg chg="del">
        <pc:chgData name="Lindner, Abigail" userId="S::arlindner@wpi.edu::63d53220-a4f1-427e-9ec9-a84517b4a65b" providerId="AD" clId="Web-{C0DAA258-A539-942D-EEFA-CEA74862A9F1}" dt="2024-07-18T20:36:04.237" v="3"/>
        <pc:sldMkLst>
          <pc:docMk/>
          <pc:sldMk cId="1068050786" sldId="258"/>
        </pc:sldMkLst>
      </pc:sldChg>
      <pc:sldChg chg="del">
        <pc:chgData name="Lindner, Abigail" userId="S::arlindner@wpi.edu::63d53220-a4f1-427e-9ec9-a84517b4a65b" providerId="AD" clId="Web-{C0DAA258-A539-942D-EEFA-CEA74862A9F1}" dt="2024-07-18T20:36:00.252" v="2"/>
        <pc:sldMkLst>
          <pc:docMk/>
          <pc:sldMk cId="3727880670" sldId="260"/>
        </pc:sldMkLst>
      </pc:sldChg>
      <pc:sldChg chg="del">
        <pc:chgData name="Lindner, Abigail" userId="S::arlindner@wpi.edu::63d53220-a4f1-427e-9ec9-a84517b4a65b" providerId="AD" clId="Web-{C0DAA258-A539-942D-EEFA-CEA74862A9F1}" dt="2024-07-18T20:36:17.893" v="5"/>
        <pc:sldMkLst>
          <pc:docMk/>
          <pc:sldMk cId="1764938344" sldId="349"/>
        </pc:sldMkLst>
      </pc:sldChg>
      <pc:sldChg chg="del">
        <pc:chgData name="Lindner, Abigail" userId="S::arlindner@wpi.edu::63d53220-a4f1-427e-9ec9-a84517b4a65b" providerId="AD" clId="Web-{C0DAA258-A539-942D-EEFA-CEA74862A9F1}" dt="2024-07-18T20:36:17.893" v="4"/>
        <pc:sldMkLst>
          <pc:docMk/>
          <pc:sldMk cId="500074087" sldId="351"/>
        </pc:sldMkLst>
      </pc:sldChg>
      <pc:sldChg chg="del">
        <pc:chgData name="Lindner, Abigail" userId="S::arlindner@wpi.edu::63d53220-a4f1-427e-9ec9-a84517b4a65b" providerId="AD" clId="Web-{C0DAA258-A539-942D-EEFA-CEA74862A9F1}" dt="2024-07-18T20:36:00.252" v="1"/>
        <pc:sldMkLst>
          <pc:docMk/>
          <pc:sldMk cId="2291202826" sldId="353"/>
        </pc:sldMkLst>
      </pc:sldChg>
      <pc:sldChg chg="del">
        <pc:chgData name="Lindner, Abigail" userId="S::arlindner@wpi.edu::63d53220-a4f1-427e-9ec9-a84517b4a65b" providerId="AD" clId="Web-{C0DAA258-A539-942D-EEFA-CEA74862A9F1}" dt="2024-07-18T20:36:00.252" v="0"/>
        <pc:sldMkLst>
          <pc:docMk/>
          <pc:sldMk cId="3381915357" sldId="354"/>
        </pc:sldMkLst>
      </pc:sldChg>
      <pc:sldChg chg="del">
        <pc:chgData name="Lindner, Abigail" userId="S::arlindner@wpi.edu::63d53220-a4f1-427e-9ec9-a84517b4a65b" providerId="AD" clId="Web-{C0DAA258-A539-942D-EEFA-CEA74862A9F1}" dt="2024-07-18T20:36:36.738" v="11"/>
        <pc:sldMkLst>
          <pc:docMk/>
          <pc:sldMk cId="2264212164" sldId="356"/>
        </pc:sldMkLst>
      </pc:sldChg>
      <pc:sldChg chg="del">
        <pc:chgData name="Lindner, Abigail" userId="S::arlindner@wpi.edu::63d53220-a4f1-427e-9ec9-a84517b4a65b" providerId="AD" clId="Web-{C0DAA258-A539-942D-EEFA-CEA74862A9F1}" dt="2024-07-18T20:36:36.738" v="9"/>
        <pc:sldMkLst>
          <pc:docMk/>
          <pc:sldMk cId="3353677485" sldId="357"/>
        </pc:sldMkLst>
      </pc:sldChg>
      <pc:sldChg chg="del">
        <pc:chgData name="Lindner, Abigail" userId="S::arlindner@wpi.edu::63d53220-a4f1-427e-9ec9-a84517b4a65b" providerId="AD" clId="Web-{C0DAA258-A539-942D-EEFA-CEA74862A9F1}" dt="2024-07-18T20:36:36.738" v="10"/>
        <pc:sldMkLst>
          <pc:docMk/>
          <pc:sldMk cId="556370107" sldId="358"/>
        </pc:sldMkLst>
      </pc:sldChg>
      <pc:sldChg chg="del">
        <pc:chgData name="Lindner, Abigail" userId="S::arlindner@wpi.edu::63d53220-a4f1-427e-9ec9-a84517b4a65b" providerId="AD" clId="Web-{C0DAA258-A539-942D-EEFA-CEA74862A9F1}" dt="2024-07-18T20:36:36.738" v="8"/>
        <pc:sldMkLst>
          <pc:docMk/>
          <pc:sldMk cId="2632308165" sldId="359"/>
        </pc:sldMkLst>
      </pc:sldChg>
      <pc:sldChg chg="del">
        <pc:chgData name="Lindner, Abigail" userId="S::arlindner@wpi.edu::63d53220-a4f1-427e-9ec9-a84517b4a65b" providerId="AD" clId="Web-{C0DAA258-A539-942D-EEFA-CEA74862A9F1}" dt="2024-07-18T20:36:36.738" v="7"/>
        <pc:sldMkLst>
          <pc:docMk/>
          <pc:sldMk cId="119735381" sldId="360"/>
        </pc:sldMkLst>
      </pc:sldChg>
      <pc:sldChg chg="del">
        <pc:chgData name="Lindner, Abigail" userId="S::arlindner@wpi.edu::63d53220-a4f1-427e-9ec9-a84517b4a65b" providerId="AD" clId="Web-{C0DAA258-A539-942D-EEFA-CEA74862A9F1}" dt="2024-07-18T20:36:36.738" v="6"/>
        <pc:sldMkLst>
          <pc:docMk/>
          <pc:sldMk cId="3314218017" sldId="361"/>
        </pc:sldMkLst>
      </pc:sldChg>
      <pc:sldChg chg="del">
        <pc:chgData name="Lindner, Abigail" userId="S::arlindner@wpi.edu::63d53220-a4f1-427e-9ec9-a84517b4a65b" providerId="AD" clId="Web-{C0DAA258-A539-942D-EEFA-CEA74862A9F1}" dt="2024-07-18T20:36:41.144" v="17"/>
        <pc:sldMkLst>
          <pc:docMk/>
          <pc:sldMk cId="106208343" sldId="364"/>
        </pc:sldMkLst>
      </pc:sldChg>
      <pc:sldChg chg="del">
        <pc:chgData name="Lindner, Abigail" userId="S::arlindner@wpi.edu::63d53220-a4f1-427e-9ec9-a84517b4a65b" providerId="AD" clId="Web-{C0DAA258-A539-942D-EEFA-CEA74862A9F1}" dt="2024-07-18T20:36:49.566" v="19"/>
        <pc:sldMkLst>
          <pc:docMk/>
          <pc:sldMk cId="3890426012" sldId="365"/>
        </pc:sldMkLst>
      </pc:sldChg>
      <pc:sldChg chg="del">
        <pc:chgData name="Lindner, Abigail" userId="S::arlindner@wpi.edu::63d53220-a4f1-427e-9ec9-a84517b4a65b" providerId="AD" clId="Web-{C0DAA258-A539-942D-EEFA-CEA74862A9F1}" dt="2024-07-18T20:36:41.144" v="15"/>
        <pc:sldMkLst>
          <pc:docMk/>
          <pc:sldMk cId="2838639029" sldId="366"/>
        </pc:sldMkLst>
      </pc:sldChg>
      <pc:sldChg chg="del">
        <pc:chgData name="Lindner, Abigail" userId="S::arlindner@wpi.edu::63d53220-a4f1-427e-9ec9-a84517b4a65b" providerId="AD" clId="Web-{C0DAA258-A539-942D-EEFA-CEA74862A9F1}" dt="2024-07-18T20:36:41.144" v="16"/>
        <pc:sldMkLst>
          <pc:docMk/>
          <pc:sldMk cId="3231387395" sldId="367"/>
        </pc:sldMkLst>
      </pc:sldChg>
      <pc:sldChg chg="del">
        <pc:chgData name="Lindner, Abigail" userId="S::arlindner@wpi.edu::63d53220-a4f1-427e-9ec9-a84517b4a65b" providerId="AD" clId="Web-{C0DAA258-A539-942D-EEFA-CEA74862A9F1}" dt="2024-07-18T20:36:41.144" v="14"/>
        <pc:sldMkLst>
          <pc:docMk/>
          <pc:sldMk cId="2645996693" sldId="368"/>
        </pc:sldMkLst>
      </pc:sldChg>
      <pc:sldChg chg="del">
        <pc:chgData name="Lindner, Abigail" userId="S::arlindner@wpi.edu::63d53220-a4f1-427e-9ec9-a84517b4a65b" providerId="AD" clId="Web-{C0DAA258-A539-942D-EEFA-CEA74862A9F1}" dt="2024-07-18T20:36:41.144" v="13"/>
        <pc:sldMkLst>
          <pc:docMk/>
          <pc:sldMk cId="4242932354" sldId="369"/>
        </pc:sldMkLst>
      </pc:sldChg>
      <pc:sldChg chg="del">
        <pc:chgData name="Lindner, Abigail" userId="S::arlindner@wpi.edu::63d53220-a4f1-427e-9ec9-a84517b4a65b" providerId="AD" clId="Web-{C0DAA258-A539-942D-EEFA-CEA74862A9F1}" dt="2024-07-18T20:36:41.144" v="12"/>
        <pc:sldMkLst>
          <pc:docMk/>
          <pc:sldMk cId="2811396954" sldId="370"/>
        </pc:sldMkLst>
      </pc:sldChg>
      <pc:sldChg chg="del">
        <pc:chgData name="Lindner, Abigail" userId="S::arlindner@wpi.edu::63d53220-a4f1-427e-9ec9-a84517b4a65b" providerId="AD" clId="Web-{C0DAA258-A539-942D-EEFA-CEA74862A9F1}" dt="2024-07-18T20:36:49.566" v="18"/>
        <pc:sldMkLst>
          <pc:docMk/>
          <pc:sldMk cId="2665207886" sldId="373"/>
        </pc:sldMkLst>
      </pc:sldChg>
    </pc:docChg>
  </pc:docChgLst>
  <pc:docChgLst>
    <pc:chgData name="Lindner, Abigail" userId="S::arlindner@wpi.edu::63d53220-a4f1-427e-9ec9-a84517b4a65b" providerId="AD" clId="Web-{A767A236-98B3-A7A9-C979-57BFAFC373B5}"/>
    <pc:docChg chg="delSld modSld">
      <pc:chgData name="Lindner, Abigail" userId="S::arlindner@wpi.edu::63d53220-a4f1-427e-9ec9-a84517b4a65b" providerId="AD" clId="Web-{A767A236-98B3-A7A9-C979-57BFAFC373B5}" dt="2024-06-22T19:38:31.641" v="137"/>
      <pc:docMkLst>
        <pc:docMk/>
      </pc:docMkLst>
      <pc:sldChg chg="modSp">
        <pc:chgData name="Lindner, Abigail" userId="S::arlindner@wpi.edu::63d53220-a4f1-427e-9ec9-a84517b4a65b" providerId="AD" clId="Web-{A767A236-98B3-A7A9-C979-57BFAFC373B5}" dt="2024-06-22T19:36:27.594" v="5" actId="20577"/>
        <pc:sldMkLst>
          <pc:docMk/>
          <pc:sldMk cId="109857222" sldId="256"/>
        </pc:sldMkLst>
        <pc:spChg chg="mod">
          <ac:chgData name="Lindner, Abigail" userId="S::arlindner@wpi.edu::63d53220-a4f1-427e-9ec9-a84517b4a65b" providerId="AD" clId="Web-{A767A236-98B3-A7A9-C979-57BFAFC373B5}" dt="2024-06-22T19:36:27.594" v="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Lindner, Abigail" userId="S::arlindner@wpi.edu::63d53220-a4f1-427e-9ec9-a84517b4a65b" providerId="AD" clId="Web-{A767A236-98B3-A7A9-C979-57BFAFC373B5}" dt="2024-06-22T19:36:58.969" v="19" actId="20577"/>
        <pc:sldMkLst>
          <pc:docMk/>
          <pc:sldMk cId="1068050786" sldId="258"/>
        </pc:sldMkLst>
        <pc:spChg chg="mod">
          <ac:chgData name="Lindner, Abigail" userId="S::arlindner@wpi.edu::63d53220-a4f1-427e-9ec9-a84517b4a65b" providerId="AD" clId="Web-{A767A236-98B3-A7A9-C979-57BFAFC373B5}" dt="2024-06-22T19:36:58.969" v="19" actId="20577"/>
          <ac:spMkLst>
            <pc:docMk/>
            <pc:sldMk cId="1068050786" sldId="258"/>
            <ac:spMk id="43" creationId="{6ED49EE4-670A-20C2-6CD2-5E234C374722}"/>
          </ac:spMkLst>
        </pc:spChg>
      </pc:sldChg>
      <pc:sldChg chg="delSp modSp">
        <pc:chgData name="Lindner, Abigail" userId="S::arlindner@wpi.edu::63d53220-a4f1-427e-9ec9-a84517b4a65b" providerId="AD" clId="Web-{A767A236-98B3-A7A9-C979-57BFAFC373B5}" dt="2024-06-22T19:36:54.782" v="18"/>
        <pc:sldMkLst>
          <pc:docMk/>
          <pc:sldMk cId="3727880670" sldId="260"/>
        </pc:sldMkLst>
        <pc:spChg chg="del">
          <ac:chgData name="Lindner, Abigail" userId="S::arlindner@wpi.edu::63d53220-a4f1-427e-9ec9-a84517b4a65b" providerId="AD" clId="Web-{A767A236-98B3-A7A9-C979-57BFAFC373B5}" dt="2024-06-22T19:36:45.688" v="11"/>
          <ac:spMkLst>
            <pc:docMk/>
            <pc:sldMk cId="3727880670" sldId="260"/>
            <ac:spMk id="2" creationId="{A11F9B3A-DC36-E146-00E1-8E925C0BD067}"/>
          </ac:spMkLst>
        </pc:spChg>
        <pc:spChg chg="mod">
          <ac:chgData name="Lindner, Abigail" userId="S::arlindner@wpi.edu::63d53220-a4f1-427e-9ec9-a84517b4a65b" providerId="AD" clId="Web-{A767A236-98B3-A7A9-C979-57BFAFC373B5}" dt="2024-06-22T19:36:39.063" v="9" actId="20577"/>
          <ac:spMkLst>
            <pc:docMk/>
            <pc:sldMk cId="3727880670" sldId="260"/>
            <ac:spMk id="3" creationId="{E3FB230F-3BF2-AE42-3AA6-71317712DA1D}"/>
          </ac:spMkLst>
        </pc:spChg>
        <pc:spChg chg="del">
          <ac:chgData name="Lindner, Abigail" userId="S::arlindner@wpi.edu::63d53220-a4f1-427e-9ec9-a84517b4a65b" providerId="AD" clId="Web-{A767A236-98B3-A7A9-C979-57BFAFC373B5}" dt="2024-06-22T19:36:54.782" v="18"/>
          <ac:spMkLst>
            <pc:docMk/>
            <pc:sldMk cId="3727880670" sldId="260"/>
            <ac:spMk id="12" creationId="{F11F238E-2F4E-FEE4-D857-790825ACC8EA}"/>
          </ac:spMkLst>
        </pc:spChg>
        <pc:spChg chg="del">
          <ac:chgData name="Lindner, Abigail" userId="S::arlindner@wpi.edu::63d53220-a4f1-427e-9ec9-a84517b4a65b" providerId="AD" clId="Web-{A767A236-98B3-A7A9-C979-57BFAFC373B5}" dt="2024-06-22T19:36:54.782" v="17"/>
          <ac:spMkLst>
            <pc:docMk/>
            <pc:sldMk cId="3727880670" sldId="260"/>
            <ac:spMk id="19" creationId="{00AE12EA-D9C9-E7B6-7E27-EC2F73855487}"/>
          </ac:spMkLst>
        </pc:spChg>
        <pc:spChg chg="del">
          <ac:chgData name="Lindner, Abigail" userId="S::arlindner@wpi.edu::63d53220-a4f1-427e-9ec9-a84517b4a65b" providerId="AD" clId="Web-{A767A236-98B3-A7A9-C979-57BFAFC373B5}" dt="2024-06-22T19:36:54.782" v="15"/>
          <ac:spMkLst>
            <pc:docMk/>
            <pc:sldMk cId="3727880670" sldId="260"/>
            <ac:spMk id="21" creationId="{308CA89B-067C-B6B4-C13F-B53FB5589E2F}"/>
          </ac:spMkLst>
        </pc:spChg>
        <pc:spChg chg="del mod">
          <ac:chgData name="Lindner, Abigail" userId="S::arlindner@wpi.edu::63d53220-a4f1-427e-9ec9-a84517b4a65b" providerId="AD" clId="Web-{A767A236-98B3-A7A9-C979-57BFAFC373B5}" dt="2024-06-22T19:36:54.782" v="14"/>
          <ac:spMkLst>
            <pc:docMk/>
            <pc:sldMk cId="3727880670" sldId="260"/>
            <ac:spMk id="29" creationId="{DD304F1E-3743-0EA5-AC5A-BAB9C31AB438}"/>
          </ac:spMkLst>
        </pc:spChg>
        <pc:spChg chg="del">
          <ac:chgData name="Lindner, Abigail" userId="S::arlindner@wpi.edu::63d53220-a4f1-427e-9ec9-a84517b4a65b" providerId="AD" clId="Web-{A767A236-98B3-A7A9-C979-57BFAFC373B5}" dt="2024-06-22T19:36:54.782" v="13"/>
          <ac:spMkLst>
            <pc:docMk/>
            <pc:sldMk cId="3727880670" sldId="260"/>
            <ac:spMk id="31" creationId="{C18235FB-B484-32B3-905D-93D4EA6E6F3A}"/>
          </ac:spMkLst>
        </pc:spChg>
        <pc:picChg chg="del">
          <ac:chgData name="Lindner, Abigail" userId="S::arlindner@wpi.edu::63d53220-a4f1-427e-9ec9-a84517b4a65b" providerId="AD" clId="Web-{A767A236-98B3-A7A9-C979-57BFAFC373B5}" dt="2024-06-22T19:36:54.782" v="16"/>
          <ac:picMkLst>
            <pc:docMk/>
            <pc:sldMk cId="3727880670" sldId="260"/>
            <ac:picMk id="20" creationId="{355534DD-2C64-A8C2-F497-5A1A8FA0E9B5}"/>
          </ac:picMkLst>
        </pc:picChg>
      </pc:sldChg>
      <pc:sldChg chg="del">
        <pc:chgData name="Lindner, Abigail" userId="S::arlindner@wpi.edu::63d53220-a4f1-427e-9ec9-a84517b4a65b" providerId="AD" clId="Web-{A767A236-98B3-A7A9-C979-57BFAFC373B5}" dt="2024-06-22T19:37:03.735" v="21"/>
        <pc:sldMkLst>
          <pc:docMk/>
          <pc:sldMk cId="104176737" sldId="261"/>
        </pc:sldMkLst>
      </pc:sldChg>
      <pc:sldChg chg="del">
        <pc:chgData name="Lindner, Abigail" userId="S::arlindner@wpi.edu::63d53220-a4f1-427e-9ec9-a84517b4a65b" providerId="AD" clId="Web-{A767A236-98B3-A7A9-C979-57BFAFC373B5}" dt="2024-06-22T19:37:03.735" v="20"/>
        <pc:sldMkLst>
          <pc:docMk/>
          <pc:sldMk cId="1444489096" sldId="262"/>
        </pc:sldMkLst>
      </pc:sldChg>
      <pc:sldChg chg="del">
        <pc:chgData name="Lindner, Abigail" userId="S::arlindner@wpi.edu::63d53220-a4f1-427e-9ec9-a84517b4a65b" providerId="AD" clId="Web-{A767A236-98B3-A7A9-C979-57BFAFC373B5}" dt="2024-06-22T19:37:03.735" v="22"/>
        <pc:sldMkLst>
          <pc:docMk/>
          <pc:sldMk cId="1019151470" sldId="263"/>
        </pc:sldMkLst>
      </pc:sldChg>
      <pc:sldChg chg="del">
        <pc:chgData name="Lindner, Abigail" userId="S::arlindner@wpi.edu::63d53220-a4f1-427e-9ec9-a84517b4a65b" providerId="AD" clId="Web-{A767A236-98B3-A7A9-C979-57BFAFC373B5}" dt="2024-06-22T19:36:41.579" v="10"/>
        <pc:sldMkLst>
          <pc:docMk/>
          <pc:sldMk cId="3165295004" sldId="264"/>
        </pc:sldMkLst>
      </pc:sldChg>
      <pc:sldChg chg="del">
        <pc:chgData name="Lindner, Abigail" userId="S::arlindner@wpi.edu::63d53220-a4f1-427e-9ec9-a84517b4a65b" providerId="AD" clId="Web-{A767A236-98B3-A7A9-C979-57BFAFC373B5}" dt="2024-06-22T19:37:19.672" v="59"/>
        <pc:sldMkLst>
          <pc:docMk/>
          <pc:sldMk cId="958395385" sldId="266"/>
        </pc:sldMkLst>
      </pc:sldChg>
      <pc:sldChg chg="del">
        <pc:chgData name="Lindner, Abigail" userId="S::arlindner@wpi.edu::63d53220-a4f1-427e-9ec9-a84517b4a65b" providerId="AD" clId="Web-{A767A236-98B3-A7A9-C979-57BFAFC373B5}" dt="2024-06-22T19:37:07.969" v="25"/>
        <pc:sldMkLst>
          <pc:docMk/>
          <pc:sldMk cId="3824880584" sldId="267"/>
        </pc:sldMkLst>
      </pc:sldChg>
      <pc:sldChg chg="del">
        <pc:chgData name="Lindner, Abigail" userId="S::arlindner@wpi.edu::63d53220-a4f1-427e-9ec9-a84517b4a65b" providerId="AD" clId="Web-{A767A236-98B3-A7A9-C979-57BFAFC373B5}" dt="2024-06-22T19:37:07.969" v="24"/>
        <pc:sldMkLst>
          <pc:docMk/>
          <pc:sldMk cId="692834236" sldId="268"/>
        </pc:sldMkLst>
      </pc:sldChg>
      <pc:sldChg chg="del">
        <pc:chgData name="Lindner, Abigail" userId="S::arlindner@wpi.edu::63d53220-a4f1-427e-9ec9-a84517b4a65b" providerId="AD" clId="Web-{A767A236-98B3-A7A9-C979-57BFAFC373B5}" dt="2024-06-22T19:37:07.969" v="23"/>
        <pc:sldMkLst>
          <pc:docMk/>
          <pc:sldMk cId="1295316544" sldId="269"/>
        </pc:sldMkLst>
      </pc:sldChg>
      <pc:sldChg chg="del">
        <pc:chgData name="Lindner, Abigail" userId="S::arlindner@wpi.edu::63d53220-a4f1-427e-9ec9-a84517b4a65b" providerId="AD" clId="Web-{A767A236-98B3-A7A9-C979-57BFAFC373B5}" dt="2024-06-22T19:37:19.672" v="56"/>
        <pc:sldMkLst>
          <pc:docMk/>
          <pc:sldMk cId="1422195277" sldId="270"/>
        </pc:sldMkLst>
      </pc:sldChg>
      <pc:sldChg chg="del">
        <pc:chgData name="Lindner, Abigail" userId="S::arlindner@wpi.edu::63d53220-a4f1-427e-9ec9-a84517b4a65b" providerId="AD" clId="Web-{A767A236-98B3-A7A9-C979-57BFAFC373B5}" dt="2024-06-22T19:37:19.672" v="58"/>
        <pc:sldMkLst>
          <pc:docMk/>
          <pc:sldMk cId="1897981984" sldId="271"/>
        </pc:sldMkLst>
      </pc:sldChg>
      <pc:sldChg chg="del">
        <pc:chgData name="Lindner, Abigail" userId="S::arlindner@wpi.edu::63d53220-a4f1-427e-9ec9-a84517b4a65b" providerId="AD" clId="Web-{A767A236-98B3-A7A9-C979-57BFAFC373B5}" dt="2024-06-22T19:37:19.672" v="60"/>
        <pc:sldMkLst>
          <pc:docMk/>
          <pc:sldMk cId="2505455330" sldId="272"/>
        </pc:sldMkLst>
      </pc:sldChg>
      <pc:sldChg chg="delSp">
        <pc:chgData name="Lindner, Abigail" userId="S::arlindner@wpi.edu::63d53220-a4f1-427e-9ec9-a84517b4a65b" providerId="AD" clId="Web-{A767A236-98B3-A7A9-C979-57BFAFC373B5}" dt="2024-06-22T19:37:10.501" v="26"/>
        <pc:sldMkLst>
          <pc:docMk/>
          <pc:sldMk cId="701203217" sldId="273"/>
        </pc:sldMkLst>
        <pc:picChg chg="del">
          <ac:chgData name="Lindner, Abigail" userId="S::arlindner@wpi.edu::63d53220-a4f1-427e-9ec9-a84517b4a65b" providerId="AD" clId="Web-{A767A236-98B3-A7A9-C979-57BFAFC373B5}" dt="2024-06-22T19:37:10.501" v="26"/>
          <ac:picMkLst>
            <pc:docMk/>
            <pc:sldMk cId="701203217" sldId="273"/>
            <ac:picMk id="15" creationId="{B54E76AE-3DC0-9334-6EDB-CFBC2F83785A}"/>
          </ac:picMkLst>
        </pc:picChg>
      </pc:sldChg>
      <pc:sldChg chg="del">
        <pc:chgData name="Lindner, Abigail" userId="S::arlindner@wpi.edu::63d53220-a4f1-427e-9ec9-a84517b4a65b" providerId="AD" clId="Web-{A767A236-98B3-A7A9-C979-57BFAFC373B5}" dt="2024-06-22T19:37:19.672" v="57"/>
        <pc:sldMkLst>
          <pc:docMk/>
          <pc:sldMk cId="3001045520" sldId="274"/>
        </pc:sldMkLst>
      </pc:sldChg>
      <pc:sldChg chg="del">
        <pc:chgData name="Lindner, Abigail" userId="S::arlindner@wpi.edu::63d53220-a4f1-427e-9ec9-a84517b4a65b" providerId="AD" clId="Web-{A767A236-98B3-A7A9-C979-57BFAFC373B5}" dt="2024-06-22T19:37:19.672" v="54"/>
        <pc:sldMkLst>
          <pc:docMk/>
          <pc:sldMk cId="3175803699" sldId="275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53"/>
        <pc:sldMkLst>
          <pc:docMk/>
          <pc:sldMk cId="501977203" sldId="276"/>
        </pc:sldMkLst>
      </pc:sldChg>
      <pc:sldChg chg="del">
        <pc:chgData name="Lindner, Abigail" userId="S::arlindner@wpi.edu::63d53220-a4f1-427e-9ec9-a84517b4a65b" providerId="AD" clId="Web-{A767A236-98B3-A7A9-C979-57BFAFC373B5}" dt="2024-06-22T19:37:19.672" v="55"/>
        <pc:sldMkLst>
          <pc:docMk/>
          <pc:sldMk cId="965299374" sldId="277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52"/>
        <pc:sldMkLst>
          <pc:docMk/>
          <pc:sldMk cId="3609083776" sldId="278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51"/>
        <pc:sldMkLst>
          <pc:docMk/>
          <pc:sldMk cId="1444865795" sldId="279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49"/>
        <pc:sldMkLst>
          <pc:docMk/>
          <pc:sldMk cId="427269498" sldId="280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50"/>
        <pc:sldMkLst>
          <pc:docMk/>
          <pc:sldMk cId="2976934326" sldId="281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48"/>
        <pc:sldMkLst>
          <pc:docMk/>
          <pc:sldMk cId="2985823818" sldId="282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47"/>
        <pc:sldMkLst>
          <pc:docMk/>
          <pc:sldMk cId="723251939" sldId="283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46"/>
        <pc:sldMkLst>
          <pc:docMk/>
          <pc:sldMk cId="2536073432" sldId="284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44"/>
        <pc:sldMkLst>
          <pc:docMk/>
          <pc:sldMk cId="3190397475" sldId="285"/>
        </pc:sldMkLst>
      </pc:sldChg>
      <pc:sldChg chg="del">
        <pc:chgData name="Lindner, Abigail" userId="S::arlindner@wpi.edu::63d53220-a4f1-427e-9ec9-a84517b4a65b" providerId="AD" clId="Web-{A767A236-98B3-A7A9-C979-57BFAFC373B5}" dt="2024-06-22T19:37:19.641" v="43"/>
        <pc:sldMkLst>
          <pc:docMk/>
          <pc:sldMk cId="1632304612" sldId="286"/>
        </pc:sldMkLst>
      </pc:sldChg>
      <pc:sldChg chg="del">
        <pc:chgData name="Lindner, Abigail" userId="S::arlindner@wpi.edu::63d53220-a4f1-427e-9ec9-a84517b4a65b" providerId="AD" clId="Web-{A767A236-98B3-A7A9-C979-57BFAFC373B5}" dt="2024-06-22T19:37:19.641" v="42"/>
        <pc:sldMkLst>
          <pc:docMk/>
          <pc:sldMk cId="1196439935" sldId="287"/>
        </pc:sldMkLst>
      </pc:sldChg>
      <pc:sldChg chg="del">
        <pc:chgData name="Lindner, Abigail" userId="S::arlindner@wpi.edu::63d53220-a4f1-427e-9ec9-a84517b4a65b" providerId="AD" clId="Web-{A767A236-98B3-A7A9-C979-57BFAFC373B5}" dt="2024-06-22T19:37:19.641" v="41"/>
        <pc:sldMkLst>
          <pc:docMk/>
          <pc:sldMk cId="1980803010" sldId="288"/>
        </pc:sldMkLst>
      </pc:sldChg>
      <pc:sldChg chg="del">
        <pc:chgData name="Lindner, Abigail" userId="S::arlindner@wpi.edu::63d53220-a4f1-427e-9ec9-a84517b4a65b" providerId="AD" clId="Web-{A767A236-98B3-A7A9-C979-57BFAFC373B5}" dt="2024-06-22T19:37:19.641" v="40"/>
        <pc:sldMkLst>
          <pc:docMk/>
          <pc:sldMk cId="3069290132" sldId="289"/>
        </pc:sldMkLst>
      </pc:sldChg>
      <pc:sldChg chg="del">
        <pc:chgData name="Lindner, Abigail" userId="S::arlindner@wpi.edu::63d53220-a4f1-427e-9ec9-a84517b4a65b" providerId="AD" clId="Web-{A767A236-98B3-A7A9-C979-57BFAFC373B5}" dt="2024-06-22T19:37:19.641" v="39"/>
        <pc:sldMkLst>
          <pc:docMk/>
          <pc:sldMk cId="1529467779" sldId="290"/>
        </pc:sldMkLst>
      </pc:sldChg>
      <pc:sldChg chg="del">
        <pc:chgData name="Lindner, Abigail" userId="S::arlindner@wpi.edu::63d53220-a4f1-427e-9ec9-a84517b4a65b" providerId="AD" clId="Web-{A767A236-98B3-A7A9-C979-57BFAFC373B5}" dt="2024-06-22T19:37:19.641" v="38"/>
        <pc:sldMkLst>
          <pc:docMk/>
          <pc:sldMk cId="4032831478" sldId="291"/>
        </pc:sldMkLst>
      </pc:sldChg>
      <pc:sldChg chg="del">
        <pc:chgData name="Lindner, Abigail" userId="S::arlindner@wpi.edu::63d53220-a4f1-427e-9ec9-a84517b4a65b" providerId="AD" clId="Web-{A767A236-98B3-A7A9-C979-57BFAFC373B5}" dt="2024-06-22T19:37:19.641" v="37"/>
        <pc:sldMkLst>
          <pc:docMk/>
          <pc:sldMk cId="1172742356" sldId="292"/>
        </pc:sldMkLst>
      </pc:sldChg>
      <pc:sldChg chg="del">
        <pc:chgData name="Lindner, Abigail" userId="S::arlindner@wpi.edu::63d53220-a4f1-427e-9ec9-a84517b4a65b" providerId="AD" clId="Web-{A767A236-98B3-A7A9-C979-57BFAFC373B5}" dt="2024-06-22T19:37:19.641" v="36"/>
        <pc:sldMkLst>
          <pc:docMk/>
          <pc:sldMk cId="4229060193" sldId="293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34"/>
        <pc:sldMkLst>
          <pc:docMk/>
          <pc:sldMk cId="4154070851" sldId="294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33"/>
        <pc:sldMkLst>
          <pc:docMk/>
          <pc:sldMk cId="1775543455" sldId="295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35"/>
        <pc:sldMkLst>
          <pc:docMk/>
          <pc:sldMk cId="708424544" sldId="296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29"/>
        <pc:sldMkLst>
          <pc:docMk/>
          <pc:sldMk cId="132282015" sldId="297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32"/>
        <pc:sldMkLst>
          <pc:docMk/>
          <pc:sldMk cId="2384814868" sldId="298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31"/>
        <pc:sldMkLst>
          <pc:docMk/>
          <pc:sldMk cId="2198558443" sldId="299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30"/>
        <pc:sldMkLst>
          <pc:docMk/>
          <pc:sldMk cId="1074330519" sldId="300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28"/>
        <pc:sldMkLst>
          <pc:docMk/>
          <pc:sldMk cId="4126094078" sldId="301"/>
        </pc:sldMkLst>
      </pc:sldChg>
      <pc:sldChg chg="del">
        <pc:chgData name="Lindner, Abigail" userId="S::arlindner@wpi.edu::63d53220-a4f1-427e-9ec9-a84517b4a65b" providerId="AD" clId="Web-{A767A236-98B3-A7A9-C979-57BFAFC373B5}" dt="2024-06-22T19:37:19.626" v="27"/>
        <pc:sldMkLst>
          <pc:docMk/>
          <pc:sldMk cId="2366956278" sldId="302"/>
        </pc:sldMkLst>
      </pc:sldChg>
      <pc:sldChg chg="modSp">
        <pc:chgData name="Lindner, Abigail" userId="S::arlindner@wpi.edu::63d53220-a4f1-427e-9ec9-a84517b4a65b" providerId="AD" clId="Web-{A767A236-98B3-A7A9-C979-57BFAFC373B5}" dt="2024-06-22T19:36:31.282" v="6" actId="20577"/>
        <pc:sldMkLst>
          <pc:docMk/>
          <pc:sldMk cId="3726803329" sldId="303"/>
        </pc:sldMkLst>
        <pc:spChg chg="mod">
          <ac:chgData name="Lindner, Abigail" userId="S::arlindner@wpi.edu::63d53220-a4f1-427e-9ec9-a84517b4a65b" providerId="AD" clId="Web-{A767A236-98B3-A7A9-C979-57BFAFC373B5}" dt="2024-06-22T19:36:31.282" v="6" actId="20577"/>
          <ac:spMkLst>
            <pc:docMk/>
            <pc:sldMk cId="3726803329" sldId="303"/>
            <ac:spMk id="2" creationId="{AE561C9B-B05C-5E38-D577-72891806608F}"/>
          </ac:spMkLst>
        </pc:spChg>
      </pc:sldChg>
      <pc:sldChg chg="del">
        <pc:chgData name="Lindner, Abigail" userId="S::arlindner@wpi.edu::63d53220-a4f1-427e-9ec9-a84517b4a65b" providerId="AD" clId="Web-{A767A236-98B3-A7A9-C979-57BFAFC373B5}" dt="2024-06-22T19:38:01.657" v="102"/>
        <pc:sldMkLst>
          <pc:docMk/>
          <pc:sldMk cId="610576592" sldId="304"/>
        </pc:sldMkLst>
      </pc:sldChg>
      <pc:sldChg chg="del">
        <pc:chgData name="Lindner, Abigail" userId="S::arlindner@wpi.edu::63d53220-a4f1-427e-9ec9-a84517b4a65b" providerId="AD" clId="Web-{A767A236-98B3-A7A9-C979-57BFAFC373B5}" dt="2024-06-22T19:38:01.657" v="103"/>
        <pc:sldMkLst>
          <pc:docMk/>
          <pc:sldMk cId="2943785974" sldId="305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80"/>
        <pc:sldMkLst>
          <pc:docMk/>
          <pc:sldMk cId="1224297945" sldId="306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81"/>
        <pc:sldMkLst>
          <pc:docMk/>
          <pc:sldMk cId="1435512188" sldId="307"/>
        </pc:sldMkLst>
      </pc:sldChg>
      <pc:sldChg chg="del">
        <pc:chgData name="Lindner, Abigail" userId="S::arlindner@wpi.edu::63d53220-a4f1-427e-9ec9-a84517b4a65b" providerId="AD" clId="Web-{A767A236-98B3-A7A9-C979-57BFAFC373B5}" dt="2024-06-22T19:38:01.657" v="101"/>
        <pc:sldMkLst>
          <pc:docMk/>
          <pc:sldMk cId="2624194957" sldId="308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79"/>
        <pc:sldMkLst>
          <pc:docMk/>
          <pc:sldMk cId="2839686940" sldId="309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76"/>
        <pc:sldMkLst>
          <pc:docMk/>
          <pc:sldMk cId="103496601" sldId="310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78"/>
        <pc:sldMkLst>
          <pc:docMk/>
          <pc:sldMk cId="101244594" sldId="311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77"/>
        <pc:sldMkLst>
          <pc:docMk/>
          <pc:sldMk cId="1262755619" sldId="312"/>
        </pc:sldMkLst>
      </pc:sldChg>
      <pc:sldChg chg="del">
        <pc:chgData name="Lindner, Abigail" userId="S::arlindner@wpi.edu::63d53220-a4f1-427e-9ec9-a84517b4a65b" providerId="AD" clId="Web-{A767A236-98B3-A7A9-C979-57BFAFC373B5}" dt="2024-06-22T19:37:19.657" v="45"/>
        <pc:sldMkLst>
          <pc:docMk/>
          <pc:sldMk cId="1430600797" sldId="313"/>
        </pc:sldMkLst>
      </pc:sldChg>
      <pc:sldChg chg="modSp">
        <pc:chgData name="Lindner, Abigail" userId="S::arlindner@wpi.edu::63d53220-a4f1-427e-9ec9-a84517b4a65b" providerId="AD" clId="Web-{A767A236-98B3-A7A9-C979-57BFAFC373B5}" dt="2024-06-22T19:38:06.657" v="106" actId="20577"/>
        <pc:sldMkLst>
          <pc:docMk/>
          <pc:sldMk cId="2529112916" sldId="314"/>
        </pc:sldMkLst>
        <pc:spChg chg="mod">
          <ac:chgData name="Lindner, Abigail" userId="S::arlindner@wpi.edu::63d53220-a4f1-427e-9ec9-a84517b4a65b" providerId="AD" clId="Web-{A767A236-98B3-A7A9-C979-57BFAFC373B5}" dt="2024-06-22T19:38:03.985" v="104" actId="20577"/>
          <ac:spMkLst>
            <pc:docMk/>
            <pc:sldMk cId="2529112916" sldId="314"/>
            <ac:spMk id="5" creationId="{A7C824EB-A7AE-9F51-7710-602F0DD49C21}"/>
          </ac:spMkLst>
        </pc:spChg>
        <pc:spChg chg="mod">
          <ac:chgData name="Lindner, Abigail" userId="S::arlindner@wpi.edu::63d53220-a4f1-427e-9ec9-a84517b4a65b" providerId="AD" clId="Web-{A767A236-98B3-A7A9-C979-57BFAFC373B5}" dt="2024-06-22T19:38:06.657" v="106" actId="20577"/>
          <ac:spMkLst>
            <pc:docMk/>
            <pc:sldMk cId="2529112916" sldId="314"/>
            <ac:spMk id="7" creationId="{13D78479-C7ED-DA4F-69D4-B83932C977E6}"/>
          </ac:spMkLst>
        </pc:spChg>
      </pc:sldChg>
      <pc:sldChg chg="del">
        <pc:chgData name="Lindner, Abigail" userId="S::arlindner@wpi.edu::63d53220-a4f1-427e-9ec9-a84517b4a65b" providerId="AD" clId="Web-{A767A236-98B3-A7A9-C979-57BFAFC373B5}" dt="2024-06-22T19:38:31.641" v="137"/>
        <pc:sldMkLst>
          <pc:docMk/>
          <pc:sldMk cId="1151956439" sldId="315"/>
        </pc:sldMkLst>
      </pc:sldChg>
      <pc:sldChg chg="del">
        <pc:chgData name="Lindner, Abigail" userId="S::arlindner@wpi.edu::63d53220-a4f1-427e-9ec9-a84517b4a65b" providerId="AD" clId="Web-{A767A236-98B3-A7A9-C979-57BFAFC373B5}" dt="2024-06-22T19:38:31.641" v="133"/>
        <pc:sldMkLst>
          <pc:docMk/>
          <pc:sldMk cId="2749862818" sldId="316"/>
        </pc:sldMkLst>
      </pc:sldChg>
      <pc:sldChg chg="del">
        <pc:chgData name="Lindner, Abigail" userId="S::arlindner@wpi.edu::63d53220-a4f1-427e-9ec9-a84517b4a65b" providerId="AD" clId="Web-{A767A236-98B3-A7A9-C979-57BFAFC373B5}" dt="2024-06-22T19:38:31.641" v="136"/>
        <pc:sldMkLst>
          <pc:docMk/>
          <pc:sldMk cId="1920171285" sldId="317"/>
        </pc:sldMkLst>
      </pc:sldChg>
      <pc:sldChg chg="del">
        <pc:chgData name="Lindner, Abigail" userId="S::arlindner@wpi.edu::63d53220-a4f1-427e-9ec9-a84517b4a65b" providerId="AD" clId="Web-{A767A236-98B3-A7A9-C979-57BFAFC373B5}" dt="2024-06-22T19:38:31.641" v="134"/>
        <pc:sldMkLst>
          <pc:docMk/>
          <pc:sldMk cId="3079800025" sldId="318"/>
        </pc:sldMkLst>
      </pc:sldChg>
      <pc:sldChg chg="del">
        <pc:chgData name="Lindner, Abigail" userId="S::arlindner@wpi.edu::63d53220-a4f1-427e-9ec9-a84517b4a65b" providerId="AD" clId="Web-{A767A236-98B3-A7A9-C979-57BFAFC373B5}" dt="2024-06-22T19:38:31.641" v="135"/>
        <pc:sldMkLst>
          <pc:docMk/>
          <pc:sldMk cId="2646960274" sldId="319"/>
        </pc:sldMkLst>
      </pc:sldChg>
      <pc:sldChg chg="del">
        <pc:chgData name="Lindner, Abigail" userId="S::arlindner@wpi.edu::63d53220-a4f1-427e-9ec9-a84517b4a65b" providerId="AD" clId="Web-{A767A236-98B3-A7A9-C979-57BFAFC373B5}" dt="2024-06-22T19:38:28.907" v="131"/>
        <pc:sldMkLst>
          <pc:docMk/>
          <pc:sldMk cId="496608703" sldId="320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9"/>
        <pc:sldMkLst>
          <pc:docMk/>
          <pc:sldMk cId="202359269" sldId="322"/>
        </pc:sldMkLst>
      </pc:sldChg>
      <pc:sldChg chg="del">
        <pc:chgData name="Lindner, Abigail" userId="S::arlindner@wpi.edu::63d53220-a4f1-427e-9ec9-a84517b4a65b" providerId="AD" clId="Web-{A767A236-98B3-A7A9-C979-57BFAFC373B5}" dt="2024-06-22T19:38:28.907" v="132"/>
        <pc:sldMkLst>
          <pc:docMk/>
          <pc:sldMk cId="1100438494" sldId="323"/>
        </pc:sldMkLst>
      </pc:sldChg>
      <pc:sldChg chg="del">
        <pc:chgData name="Lindner, Abigail" userId="S::arlindner@wpi.edu::63d53220-a4f1-427e-9ec9-a84517b4a65b" providerId="AD" clId="Web-{A767A236-98B3-A7A9-C979-57BFAFC373B5}" dt="2024-06-22T19:38:28.907" v="130"/>
        <pc:sldMkLst>
          <pc:docMk/>
          <pc:sldMk cId="1451601690" sldId="324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8"/>
        <pc:sldMkLst>
          <pc:docMk/>
          <pc:sldMk cId="1722867029" sldId="326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3"/>
        <pc:sldMkLst>
          <pc:docMk/>
          <pc:sldMk cId="2014353825" sldId="327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7"/>
        <pc:sldMkLst>
          <pc:docMk/>
          <pc:sldMk cId="3622775532" sldId="328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6"/>
        <pc:sldMkLst>
          <pc:docMk/>
          <pc:sldMk cId="1381469322" sldId="329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5"/>
        <pc:sldMkLst>
          <pc:docMk/>
          <pc:sldMk cId="2244577416" sldId="330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4"/>
        <pc:sldMkLst>
          <pc:docMk/>
          <pc:sldMk cId="1577667015" sldId="331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2"/>
        <pc:sldMkLst>
          <pc:docMk/>
          <pc:sldMk cId="1581001367" sldId="332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1"/>
        <pc:sldMkLst>
          <pc:docMk/>
          <pc:sldMk cId="3880575992" sldId="333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20"/>
        <pc:sldMkLst>
          <pc:docMk/>
          <pc:sldMk cId="3770322278" sldId="334"/>
        </pc:sldMkLst>
      </pc:sldChg>
      <pc:sldChg chg="del">
        <pc:chgData name="Lindner, Abigail" userId="S::arlindner@wpi.edu::63d53220-a4f1-427e-9ec9-a84517b4a65b" providerId="AD" clId="Web-{A767A236-98B3-A7A9-C979-57BFAFC373B5}" dt="2024-06-22T19:38:28.891" v="119"/>
        <pc:sldMkLst>
          <pc:docMk/>
          <pc:sldMk cId="730908154" sldId="335"/>
        </pc:sldMkLst>
      </pc:sldChg>
      <pc:sldChg chg="del">
        <pc:chgData name="Lindner, Abigail" userId="S::arlindner@wpi.edu::63d53220-a4f1-427e-9ec9-a84517b4a65b" providerId="AD" clId="Web-{A767A236-98B3-A7A9-C979-57BFAFC373B5}" dt="2024-06-22T19:38:28.875" v="118"/>
        <pc:sldMkLst>
          <pc:docMk/>
          <pc:sldMk cId="1473184457" sldId="336"/>
        </pc:sldMkLst>
      </pc:sldChg>
      <pc:sldChg chg="del">
        <pc:chgData name="Lindner, Abigail" userId="S::arlindner@wpi.edu::63d53220-a4f1-427e-9ec9-a84517b4a65b" providerId="AD" clId="Web-{A767A236-98B3-A7A9-C979-57BFAFC373B5}" dt="2024-06-22T19:38:28.875" v="117"/>
        <pc:sldMkLst>
          <pc:docMk/>
          <pc:sldMk cId="742236938" sldId="337"/>
        </pc:sldMkLst>
      </pc:sldChg>
      <pc:sldChg chg="del">
        <pc:chgData name="Lindner, Abigail" userId="S::arlindner@wpi.edu::63d53220-a4f1-427e-9ec9-a84517b4a65b" providerId="AD" clId="Web-{A767A236-98B3-A7A9-C979-57BFAFC373B5}" dt="2024-06-22T19:38:28.875" v="116"/>
        <pc:sldMkLst>
          <pc:docMk/>
          <pc:sldMk cId="3788716798" sldId="338"/>
        </pc:sldMkLst>
      </pc:sldChg>
      <pc:sldChg chg="del">
        <pc:chgData name="Lindner, Abigail" userId="S::arlindner@wpi.edu::63d53220-a4f1-427e-9ec9-a84517b4a65b" providerId="AD" clId="Web-{A767A236-98B3-A7A9-C979-57BFAFC373B5}" dt="2024-06-22T19:38:28.875" v="115"/>
        <pc:sldMkLst>
          <pc:docMk/>
          <pc:sldMk cId="2507432611" sldId="339"/>
        </pc:sldMkLst>
      </pc:sldChg>
      <pc:sldChg chg="del">
        <pc:chgData name="Lindner, Abigail" userId="S::arlindner@wpi.edu::63d53220-a4f1-427e-9ec9-a84517b4a65b" providerId="AD" clId="Web-{A767A236-98B3-A7A9-C979-57BFAFC373B5}" dt="2024-06-22T19:38:28.875" v="114"/>
        <pc:sldMkLst>
          <pc:docMk/>
          <pc:sldMk cId="725829993" sldId="340"/>
        </pc:sldMkLst>
      </pc:sldChg>
      <pc:sldChg chg="del">
        <pc:chgData name="Lindner, Abigail" userId="S::arlindner@wpi.edu::63d53220-a4f1-427e-9ec9-a84517b4a65b" providerId="AD" clId="Web-{A767A236-98B3-A7A9-C979-57BFAFC373B5}" dt="2024-06-22T19:38:28.875" v="113"/>
        <pc:sldMkLst>
          <pc:docMk/>
          <pc:sldMk cId="3041519279" sldId="341"/>
        </pc:sldMkLst>
      </pc:sldChg>
      <pc:sldChg chg="modSp">
        <pc:chgData name="Lindner, Abigail" userId="S::arlindner@wpi.edu::63d53220-a4f1-427e-9ec9-a84517b4a65b" providerId="AD" clId="Web-{A767A236-98B3-A7A9-C979-57BFAFC373B5}" dt="2024-06-22T19:38:20.672" v="112" actId="20577"/>
        <pc:sldMkLst>
          <pc:docMk/>
          <pc:sldMk cId="1715320947" sldId="342"/>
        </pc:sldMkLst>
        <pc:spChg chg="mod">
          <ac:chgData name="Lindner, Abigail" userId="S::arlindner@wpi.edu::63d53220-a4f1-427e-9ec9-a84517b4a65b" providerId="AD" clId="Web-{A767A236-98B3-A7A9-C979-57BFAFC373B5}" dt="2024-06-22T19:38:20.672" v="112" actId="20577"/>
          <ac:spMkLst>
            <pc:docMk/>
            <pc:sldMk cId="1715320947" sldId="342"/>
            <ac:spMk id="3" creationId="{BDCF560C-0BEC-4F7C-7B65-612264BEC653}"/>
          </ac:spMkLst>
        </pc:spChg>
      </pc:sldChg>
      <pc:sldChg chg="delSp modSp">
        <pc:chgData name="Lindner, Abigail" userId="S::arlindner@wpi.edu::63d53220-a4f1-427e-9ec9-a84517b4a65b" providerId="AD" clId="Web-{A767A236-98B3-A7A9-C979-57BFAFC373B5}" dt="2024-06-22T19:37:49.110" v="75" actId="14100"/>
        <pc:sldMkLst>
          <pc:docMk/>
          <pc:sldMk cId="2879766399" sldId="343"/>
        </pc:sldMkLst>
        <pc:spChg chg="del">
          <ac:chgData name="Lindner, Abigail" userId="S::arlindner@wpi.edu::63d53220-a4f1-427e-9ec9-a84517b4a65b" providerId="AD" clId="Web-{A767A236-98B3-A7A9-C979-57BFAFC373B5}" dt="2024-06-22T19:37:29.266" v="67"/>
          <ac:spMkLst>
            <pc:docMk/>
            <pc:sldMk cId="2879766399" sldId="343"/>
            <ac:spMk id="4" creationId="{C0F0F094-DCFB-A97B-45AD-B851E28053BE}"/>
          </ac:spMkLst>
        </pc:spChg>
        <pc:spChg chg="del">
          <ac:chgData name="Lindner, Abigail" userId="S::arlindner@wpi.edu::63d53220-a4f1-427e-9ec9-a84517b4a65b" providerId="AD" clId="Web-{A767A236-98B3-A7A9-C979-57BFAFC373B5}" dt="2024-06-22T19:37:29.266" v="66"/>
          <ac:spMkLst>
            <pc:docMk/>
            <pc:sldMk cId="2879766399" sldId="343"/>
            <ac:spMk id="7" creationId="{F3BC40AE-E06A-1781-BB0E-92D7DEE4879F}"/>
          </ac:spMkLst>
        </pc:spChg>
        <pc:spChg chg="del">
          <ac:chgData name="Lindner, Abigail" userId="S::arlindner@wpi.edu::63d53220-a4f1-427e-9ec9-a84517b4a65b" providerId="AD" clId="Web-{A767A236-98B3-A7A9-C979-57BFAFC373B5}" dt="2024-06-22T19:37:29.266" v="65"/>
          <ac:spMkLst>
            <pc:docMk/>
            <pc:sldMk cId="2879766399" sldId="343"/>
            <ac:spMk id="10" creationId="{DF9ABA0C-156C-C9EE-9181-0D0743980EA9}"/>
          </ac:spMkLst>
        </pc:spChg>
        <pc:spChg chg="del">
          <ac:chgData name="Lindner, Abigail" userId="S::arlindner@wpi.edu::63d53220-a4f1-427e-9ec9-a84517b4a65b" providerId="AD" clId="Web-{A767A236-98B3-A7A9-C979-57BFAFC373B5}" dt="2024-06-22T19:37:29.266" v="64"/>
          <ac:spMkLst>
            <pc:docMk/>
            <pc:sldMk cId="2879766399" sldId="343"/>
            <ac:spMk id="11" creationId="{A6AFA6A5-0FAD-0864-13AF-6567BDF90DE9}"/>
          </ac:spMkLst>
        </pc:spChg>
        <pc:spChg chg="mod">
          <ac:chgData name="Lindner, Abigail" userId="S::arlindner@wpi.edu::63d53220-a4f1-427e-9ec9-a84517b4a65b" providerId="AD" clId="Web-{A767A236-98B3-A7A9-C979-57BFAFC373B5}" dt="2024-06-22T19:37:39.063" v="72" actId="20577"/>
          <ac:spMkLst>
            <pc:docMk/>
            <pc:sldMk cId="2879766399" sldId="343"/>
            <ac:spMk id="13" creationId="{8AEF3DA0-AFB6-87ED-B8C7-D3B8A6ED60FE}"/>
          </ac:spMkLst>
        </pc:spChg>
        <pc:spChg chg="mod">
          <ac:chgData name="Lindner, Abigail" userId="S::arlindner@wpi.edu::63d53220-a4f1-427e-9ec9-a84517b4a65b" providerId="AD" clId="Web-{A767A236-98B3-A7A9-C979-57BFAFC373B5}" dt="2024-06-22T19:37:49.110" v="75" actId="14100"/>
          <ac:spMkLst>
            <pc:docMk/>
            <pc:sldMk cId="2879766399" sldId="343"/>
            <ac:spMk id="17" creationId="{A23E438E-586F-C759-99CB-7D58D6CC48A3}"/>
          </ac:spMkLst>
        </pc:spChg>
        <pc:spChg chg="del">
          <ac:chgData name="Lindner, Abigail" userId="S::arlindner@wpi.edu::63d53220-a4f1-427e-9ec9-a84517b4a65b" providerId="AD" clId="Web-{A767A236-98B3-A7A9-C979-57BFAFC373B5}" dt="2024-06-22T19:37:29.266" v="62"/>
          <ac:spMkLst>
            <pc:docMk/>
            <pc:sldMk cId="2879766399" sldId="343"/>
            <ac:spMk id="20" creationId="{5D1DDA7B-729F-8F85-C83E-798AA50BFE0A}"/>
          </ac:spMkLst>
        </pc:spChg>
        <pc:picChg chg="del">
          <ac:chgData name="Lindner, Abigail" userId="S::arlindner@wpi.edu::63d53220-a4f1-427e-9ec9-a84517b4a65b" providerId="AD" clId="Web-{A767A236-98B3-A7A9-C979-57BFAFC373B5}" dt="2024-06-22T19:37:21.626" v="61"/>
          <ac:picMkLst>
            <pc:docMk/>
            <pc:sldMk cId="2879766399" sldId="343"/>
            <ac:picMk id="2" creationId="{ED4B4B03-34CD-DAE8-8B7A-B815EAC992BD}"/>
          </ac:picMkLst>
        </pc:picChg>
        <pc:picChg chg="del">
          <ac:chgData name="Lindner, Abigail" userId="S::arlindner@wpi.edu::63d53220-a4f1-427e-9ec9-a84517b4a65b" providerId="AD" clId="Web-{A767A236-98B3-A7A9-C979-57BFAFC373B5}" dt="2024-06-22T19:37:30.985" v="69"/>
          <ac:picMkLst>
            <pc:docMk/>
            <pc:sldMk cId="2879766399" sldId="343"/>
            <ac:picMk id="5" creationId="{6D8F4F44-8E9C-0659-84BA-6FD1EE650536}"/>
          </ac:picMkLst>
        </pc:picChg>
        <pc:picChg chg="del">
          <ac:chgData name="Lindner, Abigail" userId="S::arlindner@wpi.edu::63d53220-a4f1-427e-9ec9-a84517b4a65b" providerId="AD" clId="Web-{A767A236-98B3-A7A9-C979-57BFAFC373B5}" dt="2024-06-22T19:37:30.469" v="68"/>
          <ac:picMkLst>
            <pc:docMk/>
            <pc:sldMk cId="2879766399" sldId="343"/>
            <ac:picMk id="6" creationId="{64D443D9-BF99-38F2-43EF-A1E064907290}"/>
          </ac:picMkLst>
        </pc:picChg>
        <pc:picChg chg="del">
          <ac:chgData name="Lindner, Abigail" userId="S::arlindner@wpi.edu::63d53220-a4f1-427e-9ec9-a84517b4a65b" providerId="AD" clId="Web-{A767A236-98B3-A7A9-C979-57BFAFC373B5}" dt="2024-06-22T19:37:31.376" v="70"/>
          <ac:picMkLst>
            <pc:docMk/>
            <pc:sldMk cId="2879766399" sldId="343"/>
            <ac:picMk id="8" creationId="{F934C6BA-C18E-9DE4-BF09-226106A20646}"/>
          </ac:picMkLst>
        </pc:picChg>
        <pc:picChg chg="del">
          <ac:chgData name="Lindner, Abigail" userId="S::arlindner@wpi.edu::63d53220-a4f1-427e-9ec9-a84517b4a65b" providerId="AD" clId="Web-{A767A236-98B3-A7A9-C979-57BFAFC373B5}" dt="2024-06-22T19:37:29.266" v="63"/>
          <ac:picMkLst>
            <pc:docMk/>
            <pc:sldMk cId="2879766399" sldId="343"/>
            <ac:picMk id="12" creationId="{8AE8497B-4DDC-9D99-D154-CD8690DD07D2}"/>
          </ac:picMkLst>
        </pc:picChg>
        <pc:picChg chg="del">
          <ac:chgData name="Lindner, Abigail" userId="S::arlindner@wpi.edu::63d53220-a4f1-427e-9ec9-a84517b4a65b" providerId="AD" clId="Web-{A767A236-98B3-A7A9-C979-57BFAFC373B5}" dt="2024-06-22T19:37:37.454" v="71"/>
          <ac:picMkLst>
            <pc:docMk/>
            <pc:sldMk cId="2879766399" sldId="343"/>
            <ac:picMk id="14" creationId="{4BCD50D4-A66F-8A1D-A746-F958FD550D33}"/>
          </ac:picMkLst>
        </pc:picChg>
        <pc:cxnChg chg="del">
          <ac:chgData name="Lindner, Abigail" userId="S::arlindner@wpi.edu::63d53220-a4f1-427e-9ec9-a84517b4a65b" providerId="AD" clId="Web-{A767A236-98B3-A7A9-C979-57BFAFC373B5}" dt="2024-06-22T19:37:46.563" v="74"/>
          <ac:cxnSpMkLst>
            <pc:docMk/>
            <pc:sldMk cId="2879766399" sldId="343"/>
            <ac:cxnSpMk id="19" creationId="{DA294421-9066-1273-C07E-7B5ED48B18D9}"/>
          </ac:cxnSpMkLst>
        </pc:cxnChg>
      </pc:sldChg>
      <pc:sldChg chg="del">
        <pc:chgData name="Lindner, Abigail" userId="S::arlindner@wpi.edu::63d53220-a4f1-427e-9ec9-a84517b4a65b" providerId="AD" clId="Web-{A767A236-98B3-A7A9-C979-57BFAFC373B5}" dt="2024-06-22T19:38:01.657" v="100"/>
        <pc:sldMkLst>
          <pc:docMk/>
          <pc:sldMk cId="3873375401" sldId="344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88"/>
        <pc:sldMkLst>
          <pc:docMk/>
          <pc:sldMk cId="1217437261" sldId="345"/>
        </pc:sldMkLst>
      </pc:sldChg>
      <pc:sldChg chg="del">
        <pc:chgData name="Lindner, Abigail" userId="S::arlindner@wpi.edu::63d53220-a4f1-427e-9ec9-a84517b4a65b" providerId="AD" clId="Web-{A767A236-98B3-A7A9-C979-57BFAFC373B5}" dt="2024-06-22T19:38:01.657" v="99"/>
        <pc:sldMkLst>
          <pc:docMk/>
          <pc:sldMk cId="1613933461" sldId="346"/>
        </pc:sldMkLst>
      </pc:sldChg>
      <pc:sldChg chg="del">
        <pc:chgData name="Lindner, Abigail" userId="S::arlindner@wpi.edu::63d53220-a4f1-427e-9ec9-a84517b4a65b" providerId="AD" clId="Web-{A767A236-98B3-A7A9-C979-57BFAFC373B5}" dt="2024-06-22T19:38:01.657" v="95"/>
        <pc:sldMkLst>
          <pc:docMk/>
          <pc:sldMk cId="4168068463" sldId="347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91"/>
        <pc:sldMkLst>
          <pc:docMk/>
          <pc:sldMk cId="3488130711" sldId="348"/>
        </pc:sldMkLst>
      </pc:sldChg>
      <pc:sldChg chg="del">
        <pc:chgData name="Lindner, Abigail" userId="S::arlindner@wpi.edu::63d53220-a4f1-427e-9ec9-a84517b4a65b" providerId="AD" clId="Web-{A767A236-98B3-A7A9-C979-57BFAFC373B5}" dt="2024-06-22T19:38:01.657" v="98"/>
        <pc:sldMkLst>
          <pc:docMk/>
          <pc:sldMk cId="844061593" sldId="349"/>
        </pc:sldMkLst>
      </pc:sldChg>
      <pc:sldChg chg="del">
        <pc:chgData name="Lindner, Abigail" userId="S::arlindner@wpi.edu::63d53220-a4f1-427e-9ec9-a84517b4a65b" providerId="AD" clId="Web-{A767A236-98B3-A7A9-C979-57BFAFC373B5}" dt="2024-06-22T19:38:01.657" v="97"/>
        <pc:sldMkLst>
          <pc:docMk/>
          <pc:sldMk cId="1720158298" sldId="350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94"/>
        <pc:sldMkLst>
          <pc:docMk/>
          <pc:sldMk cId="2629270438" sldId="351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93"/>
        <pc:sldMkLst>
          <pc:docMk/>
          <pc:sldMk cId="1506254154" sldId="352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90"/>
        <pc:sldMkLst>
          <pc:docMk/>
          <pc:sldMk cId="3433865411" sldId="353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89"/>
        <pc:sldMkLst>
          <pc:docMk/>
          <pc:sldMk cId="2560384305" sldId="354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87"/>
        <pc:sldMkLst>
          <pc:docMk/>
          <pc:sldMk cId="97328453" sldId="355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86"/>
        <pc:sldMkLst>
          <pc:docMk/>
          <pc:sldMk cId="627098707" sldId="356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83"/>
        <pc:sldMkLst>
          <pc:docMk/>
          <pc:sldMk cId="2435584771" sldId="357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85"/>
        <pc:sldMkLst>
          <pc:docMk/>
          <pc:sldMk cId="2856837186" sldId="359"/>
        </pc:sldMkLst>
      </pc:sldChg>
      <pc:sldChg chg="del">
        <pc:chgData name="Lindner, Abigail" userId="S::arlindner@wpi.edu::63d53220-a4f1-427e-9ec9-a84517b4a65b" providerId="AD" clId="Web-{A767A236-98B3-A7A9-C979-57BFAFC373B5}" dt="2024-06-22T19:38:01.641" v="92"/>
        <pc:sldMkLst>
          <pc:docMk/>
          <pc:sldMk cId="3230922755" sldId="360"/>
        </pc:sldMkLst>
      </pc:sldChg>
      <pc:sldChg chg="del">
        <pc:chgData name="Lindner, Abigail" userId="S::arlindner@wpi.edu::63d53220-a4f1-427e-9ec9-a84517b4a65b" providerId="AD" clId="Web-{A767A236-98B3-A7A9-C979-57BFAFC373B5}" dt="2024-06-22T19:38:01.657" v="96"/>
        <pc:sldMkLst>
          <pc:docMk/>
          <pc:sldMk cId="3010655478" sldId="361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84"/>
        <pc:sldMkLst>
          <pc:docMk/>
          <pc:sldMk cId="2317252801" sldId="362"/>
        </pc:sldMkLst>
      </pc:sldChg>
      <pc:sldChg chg="del">
        <pc:chgData name="Lindner, Abigail" userId="S::arlindner@wpi.edu::63d53220-a4f1-427e-9ec9-a84517b4a65b" providerId="AD" clId="Web-{A767A236-98B3-A7A9-C979-57BFAFC373B5}" dt="2024-06-22T19:38:01.625" v="82"/>
        <pc:sldMkLst>
          <pc:docMk/>
          <pc:sldMk cId="4150274804" sldId="364"/>
        </pc:sldMkLst>
      </pc:sldChg>
    </pc:docChg>
  </pc:docChgLst>
  <pc:docChgLst>
    <pc:chgData name="Lindner, Abigail" userId="S::arlindner@wpi.edu::63d53220-a4f1-427e-9ec9-a84517b4a65b" providerId="AD" clId="Web-{9AD22108-E96A-CB7D-57B8-84FCCA903A68}"/>
    <pc:docChg chg="addSld modSld sldOrd">
      <pc:chgData name="Lindner, Abigail" userId="S::arlindner@wpi.edu::63d53220-a4f1-427e-9ec9-a84517b4a65b" providerId="AD" clId="Web-{9AD22108-E96A-CB7D-57B8-84FCCA903A68}" dt="2024-06-19T14:02:32.293" v="174" actId="20577"/>
      <pc:docMkLst>
        <pc:docMk/>
      </pc:docMkLst>
      <pc:sldChg chg="modSp">
        <pc:chgData name="Lindner, Abigail" userId="S::arlindner@wpi.edu::63d53220-a4f1-427e-9ec9-a84517b4a65b" providerId="AD" clId="Web-{9AD22108-E96A-CB7D-57B8-84FCCA903A68}" dt="2024-06-19T14:02:32.293" v="174" actId="20577"/>
        <pc:sldMkLst>
          <pc:docMk/>
          <pc:sldMk cId="3726803329" sldId="303"/>
        </pc:sldMkLst>
        <pc:spChg chg="mod">
          <ac:chgData name="Lindner, Abigail" userId="S::arlindner@wpi.edu::63d53220-a4f1-427e-9ec9-a84517b4a65b" providerId="AD" clId="Web-{9AD22108-E96A-CB7D-57B8-84FCCA903A68}" dt="2024-06-19T14:02:32.293" v="174" actId="20577"/>
          <ac:spMkLst>
            <pc:docMk/>
            <pc:sldMk cId="3726803329" sldId="303"/>
            <ac:spMk id="3" creationId="{2EE06030-DD0C-02E6-6D39-F0DFF2BBF054}"/>
          </ac:spMkLst>
        </pc:spChg>
      </pc:sldChg>
      <pc:sldChg chg="addSp delSp modSp add ord replId">
        <pc:chgData name="Lindner, Abigail" userId="S::arlindner@wpi.edu::63d53220-a4f1-427e-9ec9-a84517b4a65b" providerId="AD" clId="Web-{9AD22108-E96A-CB7D-57B8-84FCCA903A68}" dt="2024-06-19T13:54:05.016" v="53"/>
        <pc:sldMkLst>
          <pc:docMk/>
          <pc:sldMk cId="3770322278" sldId="334"/>
        </pc:sldMkLst>
        <pc:spChg chg="del">
          <ac:chgData name="Lindner, Abigail" userId="S::arlindner@wpi.edu::63d53220-a4f1-427e-9ec9-a84517b4a65b" providerId="AD" clId="Web-{9AD22108-E96A-CB7D-57B8-84FCCA903A68}" dt="2024-06-19T13:47:58.769" v="3"/>
          <ac:spMkLst>
            <pc:docMk/>
            <pc:sldMk cId="3770322278" sldId="334"/>
            <ac:spMk id="3" creationId="{3B395AF7-BA43-4FE9-D86C-808B2715244A}"/>
          </ac:spMkLst>
        </pc:spChg>
        <pc:spChg chg="del">
          <ac:chgData name="Lindner, Abigail" userId="S::arlindner@wpi.edu::63d53220-a4f1-427e-9ec9-a84517b4a65b" providerId="AD" clId="Web-{9AD22108-E96A-CB7D-57B8-84FCCA903A68}" dt="2024-06-19T13:47:58.769" v="2"/>
          <ac:spMkLst>
            <pc:docMk/>
            <pc:sldMk cId="3770322278" sldId="334"/>
            <ac:spMk id="5" creationId="{ED81CFAE-C0A6-A01A-337B-3FF364F36CBB}"/>
          </ac:spMkLst>
        </pc:spChg>
        <pc:spChg chg="mod">
          <ac:chgData name="Lindner, Abigail" userId="S::arlindner@wpi.edu::63d53220-a4f1-427e-9ec9-a84517b4a65b" providerId="AD" clId="Web-{9AD22108-E96A-CB7D-57B8-84FCCA903A68}" dt="2024-06-19T13:48:10.144" v="4" actId="1076"/>
          <ac:spMkLst>
            <pc:docMk/>
            <pc:sldMk cId="3770322278" sldId="334"/>
            <ac:spMk id="7" creationId="{206CAE27-377B-34F4-1E62-2500CFDF2C2C}"/>
          </ac:spMkLst>
        </pc:spChg>
        <pc:spChg chg="mod">
          <ac:chgData name="Lindner, Abigail" userId="S::arlindner@wpi.edu::63d53220-a4f1-427e-9ec9-a84517b4a65b" providerId="AD" clId="Web-{9AD22108-E96A-CB7D-57B8-84FCCA903A68}" dt="2024-06-19T13:48:10.144" v="5" actId="1076"/>
          <ac:spMkLst>
            <pc:docMk/>
            <pc:sldMk cId="3770322278" sldId="334"/>
            <ac:spMk id="9" creationId="{699217DA-DEEC-6229-67F9-E632D1E99E8E}"/>
          </ac:spMkLst>
        </pc:spChg>
        <pc:picChg chg="add mod modCrop">
          <ac:chgData name="Lindner, Abigail" userId="S::arlindner@wpi.edu::63d53220-a4f1-427e-9ec9-a84517b4a65b" providerId="AD" clId="Web-{9AD22108-E96A-CB7D-57B8-84FCCA903A68}" dt="2024-06-19T13:50:24.971" v="18"/>
          <ac:picMkLst>
            <pc:docMk/>
            <pc:sldMk cId="3770322278" sldId="334"/>
            <ac:picMk id="2" creationId="{05CE6702-56C2-FF01-0590-11F1A6EEB18C}"/>
          </ac:picMkLst>
        </pc:picChg>
        <pc:picChg chg="add del mod modCrop">
          <ac:chgData name="Lindner, Abigail" userId="S::arlindner@wpi.edu::63d53220-a4f1-427e-9ec9-a84517b4a65b" providerId="AD" clId="Web-{9AD22108-E96A-CB7D-57B8-84FCCA903A68}" dt="2024-06-19T13:53:31.157" v="41"/>
          <ac:picMkLst>
            <pc:docMk/>
            <pc:sldMk cId="3770322278" sldId="334"/>
            <ac:picMk id="4" creationId="{BA43F13F-C515-FB37-103F-5B52C86794C4}"/>
          </ac:picMkLst>
        </pc:picChg>
        <pc:picChg chg="mod">
          <ac:chgData name="Lindner, Abigail" userId="S::arlindner@wpi.edu::63d53220-a4f1-427e-9ec9-a84517b4a65b" providerId="AD" clId="Web-{9AD22108-E96A-CB7D-57B8-84FCCA903A68}" dt="2024-06-19T13:48:10.207" v="7" actId="1076"/>
          <ac:picMkLst>
            <pc:docMk/>
            <pc:sldMk cId="3770322278" sldId="334"/>
            <ac:picMk id="6" creationId="{726945BD-EFAA-7BCC-CA01-48A335E563CA}"/>
          </ac:picMkLst>
        </pc:picChg>
        <pc:picChg chg="add del mod modCrop">
          <ac:chgData name="Lindner, Abigail" userId="S::arlindner@wpi.edu::63d53220-a4f1-427e-9ec9-a84517b4a65b" providerId="AD" clId="Web-{9AD22108-E96A-CB7D-57B8-84FCCA903A68}" dt="2024-06-19T13:54:05.016" v="53"/>
          <ac:picMkLst>
            <pc:docMk/>
            <pc:sldMk cId="3770322278" sldId="334"/>
            <ac:picMk id="8" creationId="{1FE35CC1-A75D-8044-8773-329E1FA27189}"/>
          </ac:picMkLst>
        </pc:picChg>
        <pc:picChg chg="del mod">
          <ac:chgData name="Lindner, Abigail" userId="S::arlindner@wpi.edu::63d53220-a4f1-427e-9ec9-a84517b4a65b" providerId="AD" clId="Web-{9AD22108-E96A-CB7D-57B8-84FCCA903A68}" dt="2024-06-19T13:49:43.706" v="8"/>
          <ac:picMkLst>
            <pc:docMk/>
            <pc:sldMk cId="3770322278" sldId="334"/>
            <ac:picMk id="10" creationId="{9C8FE36A-C20F-DFB5-19D2-30C8F628B876}"/>
          </ac:picMkLst>
        </pc:picChg>
        <pc:picChg chg="add del mod modCrop">
          <ac:chgData name="Lindner, Abigail" userId="S::arlindner@wpi.edu::63d53220-a4f1-427e-9ec9-a84517b4a65b" providerId="AD" clId="Web-{9AD22108-E96A-CB7D-57B8-84FCCA903A68}" dt="2024-06-19T13:54:05.016" v="52"/>
          <ac:picMkLst>
            <pc:docMk/>
            <pc:sldMk cId="3770322278" sldId="334"/>
            <ac:picMk id="11" creationId="{A2E43E33-541B-2514-599D-F5D629FF7AB0}"/>
          </ac:picMkLst>
        </pc:picChg>
        <pc:picChg chg="add del mod modCrop">
          <ac:chgData name="Lindner, Abigail" userId="S::arlindner@wpi.edu::63d53220-a4f1-427e-9ec9-a84517b4a65b" providerId="AD" clId="Web-{9AD22108-E96A-CB7D-57B8-84FCCA903A68}" dt="2024-06-19T13:54:05.016" v="51"/>
          <ac:picMkLst>
            <pc:docMk/>
            <pc:sldMk cId="3770322278" sldId="334"/>
            <ac:picMk id="12" creationId="{4767AAA3-7602-E490-40DA-EAF0B954F8B8}"/>
          </ac:picMkLst>
        </pc:picChg>
        <pc:picChg chg="add del mod">
          <ac:chgData name="Lindner, Abigail" userId="S::arlindner@wpi.edu::63d53220-a4f1-427e-9ec9-a84517b4a65b" providerId="AD" clId="Web-{9AD22108-E96A-CB7D-57B8-84FCCA903A68}" dt="2024-06-19T13:54:05.016" v="50"/>
          <ac:picMkLst>
            <pc:docMk/>
            <pc:sldMk cId="3770322278" sldId="334"/>
            <ac:picMk id="13" creationId="{3402254B-8789-FC4A-52C8-0DBD9048BDD7}"/>
          </ac:picMkLst>
        </pc:picChg>
      </pc:sldChg>
      <pc:sldChg chg="delSp add replId">
        <pc:chgData name="Lindner, Abigail" userId="S::arlindner@wpi.edu::63d53220-a4f1-427e-9ec9-a84517b4a65b" providerId="AD" clId="Web-{9AD22108-E96A-CB7D-57B8-84FCCA903A68}" dt="2024-06-19T13:54:08.673" v="56"/>
        <pc:sldMkLst>
          <pc:docMk/>
          <pc:sldMk cId="730908154" sldId="335"/>
        </pc:sldMkLst>
        <pc:picChg chg="del">
          <ac:chgData name="Lindner, Abigail" userId="S::arlindner@wpi.edu::63d53220-a4f1-427e-9ec9-a84517b4a65b" providerId="AD" clId="Web-{9AD22108-E96A-CB7D-57B8-84FCCA903A68}" dt="2024-06-19T13:54:08.673" v="56"/>
          <ac:picMkLst>
            <pc:docMk/>
            <pc:sldMk cId="730908154" sldId="335"/>
            <ac:picMk id="8" creationId="{1FE35CC1-A75D-8044-8773-329E1FA27189}"/>
          </ac:picMkLst>
        </pc:picChg>
        <pc:picChg chg="del">
          <ac:chgData name="Lindner, Abigail" userId="S::arlindner@wpi.edu::63d53220-a4f1-427e-9ec9-a84517b4a65b" providerId="AD" clId="Web-{9AD22108-E96A-CB7D-57B8-84FCCA903A68}" dt="2024-06-19T13:54:08.673" v="55"/>
          <ac:picMkLst>
            <pc:docMk/>
            <pc:sldMk cId="730908154" sldId="335"/>
            <ac:picMk id="11" creationId="{A2E43E33-541B-2514-599D-F5D629FF7AB0}"/>
          </ac:picMkLst>
        </pc:picChg>
        <pc:picChg chg="del">
          <ac:chgData name="Lindner, Abigail" userId="S::arlindner@wpi.edu::63d53220-a4f1-427e-9ec9-a84517b4a65b" providerId="AD" clId="Web-{9AD22108-E96A-CB7D-57B8-84FCCA903A68}" dt="2024-06-19T13:54:08.673" v="54"/>
          <ac:picMkLst>
            <pc:docMk/>
            <pc:sldMk cId="730908154" sldId="335"/>
            <ac:picMk id="12" creationId="{4767AAA3-7602-E490-40DA-EAF0B954F8B8}"/>
          </ac:picMkLst>
        </pc:picChg>
      </pc:sldChg>
      <pc:sldChg chg="delSp add replId">
        <pc:chgData name="Lindner, Abigail" userId="S::arlindner@wpi.edu::63d53220-a4f1-427e-9ec9-a84517b4a65b" providerId="AD" clId="Web-{9AD22108-E96A-CB7D-57B8-84FCCA903A68}" dt="2024-06-19T13:54:11.297" v="58"/>
        <pc:sldMkLst>
          <pc:docMk/>
          <pc:sldMk cId="1473184457" sldId="336"/>
        </pc:sldMkLst>
        <pc:picChg chg="del">
          <ac:chgData name="Lindner, Abigail" userId="S::arlindner@wpi.edu::63d53220-a4f1-427e-9ec9-a84517b4a65b" providerId="AD" clId="Web-{9AD22108-E96A-CB7D-57B8-84FCCA903A68}" dt="2024-06-19T13:54:11.297" v="58"/>
          <ac:picMkLst>
            <pc:docMk/>
            <pc:sldMk cId="1473184457" sldId="336"/>
            <ac:picMk id="11" creationId="{A2E43E33-541B-2514-599D-F5D629FF7AB0}"/>
          </ac:picMkLst>
        </pc:picChg>
        <pc:picChg chg="del">
          <ac:chgData name="Lindner, Abigail" userId="S::arlindner@wpi.edu::63d53220-a4f1-427e-9ec9-a84517b4a65b" providerId="AD" clId="Web-{9AD22108-E96A-CB7D-57B8-84FCCA903A68}" dt="2024-06-19T13:54:11.297" v="57"/>
          <ac:picMkLst>
            <pc:docMk/>
            <pc:sldMk cId="1473184457" sldId="336"/>
            <ac:picMk id="12" creationId="{4767AAA3-7602-E490-40DA-EAF0B954F8B8}"/>
          </ac:picMkLst>
        </pc:picChg>
      </pc:sldChg>
      <pc:sldChg chg="delSp add replId">
        <pc:chgData name="Lindner, Abigail" userId="S::arlindner@wpi.edu::63d53220-a4f1-427e-9ec9-a84517b4a65b" providerId="AD" clId="Web-{9AD22108-E96A-CB7D-57B8-84FCCA903A68}" dt="2024-06-19T13:54:13.219" v="59"/>
        <pc:sldMkLst>
          <pc:docMk/>
          <pc:sldMk cId="742236938" sldId="337"/>
        </pc:sldMkLst>
        <pc:picChg chg="del">
          <ac:chgData name="Lindner, Abigail" userId="S::arlindner@wpi.edu::63d53220-a4f1-427e-9ec9-a84517b4a65b" providerId="AD" clId="Web-{9AD22108-E96A-CB7D-57B8-84FCCA903A68}" dt="2024-06-19T13:54:13.219" v="59"/>
          <ac:picMkLst>
            <pc:docMk/>
            <pc:sldMk cId="742236938" sldId="337"/>
            <ac:picMk id="12" creationId="{4767AAA3-7602-E490-40DA-EAF0B954F8B8}"/>
          </ac:picMkLst>
        </pc:picChg>
      </pc:sldChg>
      <pc:sldChg chg="add replId">
        <pc:chgData name="Lindner, Abigail" userId="S::arlindner@wpi.edu::63d53220-a4f1-427e-9ec9-a84517b4a65b" providerId="AD" clId="Web-{9AD22108-E96A-CB7D-57B8-84FCCA903A68}" dt="2024-06-19T13:53:55.329" v="48"/>
        <pc:sldMkLst>
          <pc:docMk/>
          <pc:sldMk cId="3788716798" sldId="338"/>
        </pc:sldMkLst>
      </pc:sldChg>
      <pc:sldChg chg="addSp delSp modSp add replId">
        <pc:chgData name="Lindner, Abigail" userId="S::arlindner@wpi.edu::63d53220-a4f1-427e-9ec9-a84517b4a65b" providerId="AD" clId="Web-{9AD22108-E96A-CB7D-57B8-84FCCA903A68}" dt="2024-06-19T13:55:22.656" v="67" actId="1076"/>
        <pc:sldMkLst>
          <pc:docMk/>
          <pc:sldMk cId="2507432611" sldId="339"/>
        </pc:sldMkLst>
        <pc:picChg chg="add mod">
          <ac:chgData name="Lindner, Abigail" userId="S::arlindner@wpi.edu::63d53220-a4f1-427e-9ec9-a84517b4a65b" providerId="AD" clId="Web-{9AD22108-E96A-CB7D-57B8-84FCCA903A68}" dt="2024-06-19T13:55:22.656" v="67" actId="1076"/>
          <ac:picMkLst>
            <pc:docMk/>
            <pc:sldMk cId="2507432611" sldId="339"/>
            <ac:picMk id="3" creationId="{F5CA51AA-A1F0-8B6C-00FB-A16739D165B6}"/>
          </ac:picMkLst>
        </pc:picChg>
        <pc:picChg chg="add del">
          <ac:chgData name="Lindner, Abigail" userId="S::arlindner@wpi.edu::63d53220-a4f1-427e-9ec9-a84517b4a65b" providerId="AD" clId="Web-{9AD22108-E96A-CB7D-57B8-84FCCA903A68}" dt="2024-06-19T13:55:20.281" v="66"/>
          <ac:picMkLst>
            <pc:docMk/>
            <pc:sldMk cId="2507432611" sldId="339"/>
            <ac:picMk id="6" creationId="{726945BD-EFAA-7BCC-CA01-48A335E563CA}"/>
          </ac:picMkLst>
        </pc:picChg>
      </pc:sldChg>
      <pc:sldChg chg="addSp modSp add replId">
        <pc:chgData name="Lindner, Abigail" userId="S::arlindner@wpi.edu::63d53220-a4f1-427e-9ec9-a84517b4a65b" providerId="AD" clId="Web-{9AD22108-E96A-CB7D-57B8-84FCCA903A68}" dt="2024-06-19T13:56:00.890" v="84" actId="14100"/>
        <pc:sldMkLst>
          <pc:docMk/>
          <pc:sldMk cId="725829993" sldId="340"/>
        </pc:sldMkLst>
        <pc:spChg chg="add mod">
          <ac:chgData name="Lindner, Abigail" userId="S::arlindner@wpi.edu::63d53220-a4f1-427e-9ec9-a84517b4a65b" providerId="AD" clId="Web-{9AD22108-E96A-CB7D-57B8-84FCCA903A68}" dt="2024-06-19T13:56:00.890" v="84" actId="14100"/>
          <ac:spMkLst>
            <pc:docMk/>
            <pc:sldMk cId="725829993" sldId="340"/>
            <ac:spMk id="10" creationId="{A9127822-FA8A-6FD6-040C-48E05B190EB0}"/>
          </ac:spMkLst>
        </pc:spChg>
        <pc:cxnChg chg="add mod">
          <ac:chgData name="Lindner, Abigail" userId="S::arlindner@wpi.edu::63d53220-a4f1-427e-9ec9-a84517b4a65b" providerId="AD" clId="Web-{9AD22108-E96A-CB7D-57B8-84FCCA903A68}" dt="2024-06-19T13:55:46.422" v="71" actId="1076"/>
          <ac:cxnSpMkLst>
            <pc:docMk/>
            <pc:sldMk cId="725829993" sldId="340"/>
            <ac:cxnSpMk id="5" creationId="{9B8388D8-CD0A-1A08-10E2-D51C49C40778}"/>
          </ac:cxnSpMkLst>
        </pc:cxnChg>
      </pc:sldChg>
      <pc:sldChg chg="addSp delSp modSp add replId">
        <pc:chgData name="Lindner, Abigail" userId="S::arlindner@wpi.edu::63d53220-a4f1-427e-9ec9-a84517b4a65b" providerId="AD" clId="Web-{9AD22108-E96A-CB7D-57B8-84FCCA903A68}" dt="2024-06-19T13:57:43.358" v="110" actId="20577"/>
        <pc:sldMkLst>
          <pc:docMk/>
          <pc:sldMk cId="3041519279" sldId="341"/>
        </pc:sldMkLst>
        <pc:spChg chg="add">
          <ac:chgData name="Lindner, Abigail" userId="S::arlindner@wpi.edu::63d53220-a4f1-427e-9ec9-a84517b4a65b" providerId="AD" clId="Web-{9AD22108-E96A-CB7D-57B8-84FCCA903A68}" dt="2024-06-19T13:56:24.093" v="86"/>
          <ac:spMkLst>
            <pc:docMk/>
            <pc:sldMk cId="3041519279" sldId="341"/>
            <ac:spMk id="6" creationId="{EF66B490-0C78-2E73-FF91-E1AF1635A8A4}"/>
          </ac:spMkLst>
        </pc:spChg>
        <pc:spChg chg="add mod">
          <ac:chgData name="Lindner, Abigail" userId="S::arlindner@wpi.edu::63d53220-a4f1-427e-9ec9-a84517b4a65b" providerId="AD" clId="Web-{9AD22108-E96A-CB7D-57B8-84FCCA903A68}" dt="2024-06-19T13:57:43.358" v="110" actId="20577"/>
          <ac:spMkLst>
            <pc:docMk/>
            <pc:sldMk cId="3041519279" sldId="341"/>
            <ac:spMk id="15" creationId="{6B9AF3EF-4929-E367-09E1-8F2DC5AE8BE6}"/>
          </ac:spMkLst>
        </pc:spChg>
        <pc:picChg chg="add del">
          <ac:chgData name="Lindner, Abigail" userId="S::arlindner@wpi.edu::63d53220-a4f1-427e-9ec9-a84517b4a65b" providerId="AD" clId="Web-{9AD22108-E96A-CB7D-57B8-84FCCA903A68}" dt="2024-06-19T13:56:29.343" v="89"/>
          <ac:picMkLst>
            <pc:docMk/>
            <pc:sldMk cId="3041519279" sldId="341"/>
            <ac:picMk id="17" creationId="{2782C64E-8FEE-68EB-8BA1-1D4D67E5FFEF}"/>
          </ac:picMkLst>
        </pc:picChg>
      </pc:sldChg>
      <pc:sldChg chg="addSp modSp new">
        <pc:chgData name="Lindner, Abigail" userId="S::arlindner@wpi.edu::63d53220-a4f1-427e-9ec9-a84517b4a65b" providerId="AD" clId="Web-{9AD22108-E96A-CB7D-57B8-84FCCA903A68}" dt="2024-06-19T13:59:04.514" v="160" actId="20577"/>
        <pc:sldMkLst>
          <pc:docMk/>
          <pc:sldMk cId="1715320947" sldId="342"/>
        </pc:sldMkLst>
        <pc:spChg chg="add mod">
          <ac:chgData name="Lindner, Abigail" userId="S::arlindner@wpi.edu::63d53220-a4f1-427e-9ec9-a84517b4a65b" providerId="AD" clId="Web-{9AD22108-E96A-CB7D-57B8-84FCCA903A68}" dt="2024-06-19T13:59:04.514" v="160" actId="20577"/>
          <ac:spMkLst>
            <pc:docMk/>
            <pc:sldMk cId="1715320947" sldId="342"/>
            <ac:spMk id="3" creationId="{BDCF560C-0BEC-4F7C-7B65-612264BEC653}"/>
          </ac:spMkLst>
        </pc:spChg>
        <pc:spChg chg="add mod">
          <ac:chgData name="Lindner, Abigail" userId="S::arlindner@wpi.edu::63d53220-a4f1-427e-9ec9-a84517b4a65b" providerId="AD" clId="Web-{9AD22108-E96A-CB7D-57B8-84FCCA903A68}" dt="2024-06-19T13:58:12.186" v="114" actId="20577"/>
          <ac:spMkLst>
            <pc:docMk/>
            <pc:sldMk cId="1715320947" sldId="342"/>
            <ac:spMk id="5" creationId="{D841478C-07AB-DA00-6223-DB955FAAA862}"/>
          </ac:spMkLst>
        </pc:spChg>
      </pc:sldChg>
    </pc:docChg>
  </pc:docChgLst>
  <pc:docChgLst>
    <pc:chgData name="Lindner, Abigail" userId="S::arlindner@wpi.edu::63d53220-a4f1-427e-9ec9-a84517b4a65b" providerId="AD" clId="Web-{C88D8C72-3729-ED48-1948-CB1FE4889ADD}"/>
    <pc:docChg chg="addSld modSld">
      <pc:chgData name="Lindner, Abigail" userId="S::arlindner@wpi.edu::63d53220-a4f1-427e-9ec9-a84517b4a65b" providerId="AD" clId="Web-{C88D8C72-3729-ED48-1948-CB1FE4889ADD}" dt="2024-06-22T02:01:44.204" v="78"/>
      <pc:docMkLst>
        <pc:docMk/>
      </pc:docMkLst>
      <pc:sldChg chg="addSp modSp">
        <pc:chgData name="Lindner, Abigail" userId="S::arlindner@wpi.edu::63d53220-a4f1-427e-9ec9-a84517b4a65b" providerId="AD" clId="Web-{C88D8C72-3729-ED48-1948-CB1FE4889ADD}" dt="2024-06-22T01:49:28.259" v="24" actId="14100"/>
        <pc:sldMkLst>
          <pc:docMk/>
          <pc:sldMk cId="2624194957" sldId="308"/>
        </pc:sldMkLst>
        <pc:spChg chg="add mod">
          <ac:chgData name="Lindner, Abigail" userId="S::arlindner@wpi.edu::63d53220-a4f1-427e-9ec9-a84517b4a65b" providerId="AD" clId="Web-{C88D8C72-3729-ED48-1948-CB1FE4889ADD}" dt="2024-06-22T01:49:28.259" v="24" actId="14100"/>
          <ac:spMkLst>
            <pc:docMk/>
            <pc:sldMk cId="2624194957" sldId="308"/>
            <ac:spMk id="3" creationId="{D751940B-46FE-07CF-1A68-1409A5E50E2D}"/>
          </ac:spMkLst>
        </pc:spChg>
        <pc:picChg chg="add mod">
          <ac:chgData name="Lindner, Abigail" userId="S::arlindner@wpi.edu::63d53220-a4f1-427e-9ec9-a84517b4a65b" providerId="AD" clId="Web-{C88D8C72-3729-ED48-1948-CB1FE4889ADD}" dt="2024-06-22T01:49:08.993" v="19" actId="1076"/>
          <ac:picMkLst>
            <pc:docMk/>
            <pc:sldMk cId="2624194957" sldId="308"/>
            <ac:picMk id="4" creationId="{31A77072-DF25-2D1B-7F73-3177BFDCC16A}"/>
          </ac:picMkLst>
        </pc:picChg>
      </pc:sldChg>
      <pc:sldChg chg="addSp modSp add replId">
        <pc:chgData name="Lindner, Abigail" userId="S::arlindner@wpi.edu::63d53220-a4f1-427e-9ec9-a84517b4a65b" providerId="AD" clId="Web-{C88D8C72-3729-ED48-1948-CB1FE4889ADD}" dt="2024-06-22T01:56:51.098" v="77" actId="20577"/>
        <pc:sldMkLst>
          <pc:docMk/>
          <pc:sldMk cId="3873375401" sldId="344"/>
        </pc:sldMkLst>
        <pc:spChg chg="add mod">
          <ac:chgData name="Lindner, Abigail" userId="S::arlindner@wpi.edu::63d53220-a4f1-427e-9ec9-a84517b4a65b" providerId="AD" clId="Web-{C88D8C72-3729-ED48-1948-CB1FE4889ADD}" dt="2024-06-22T01:56:51.098" v="77" actId="20577"/>
          <ac:spMkLst>
            <pc:docMk/>
            <pc:sldMk cId="3873375401" sldId="344"/>
            <ac:spMk id="2" creationId="{0F02EC4F-0158-19EF-8582-EEEF94065F5C}"/>
          </ac:spMkLst>
        </pc:spChg>
      </pc:sldChg>
      <pc:sldChg chg="new">
        <pc:chgData name="Lindner, Abigail" userId="S::arlindner@wpi.edu::63d53220-a4f1-427e-9ec9-a84517b4a65b" providerId="AD" clId="Web-{C88D8C72-3729-ED48-1948-CB1FE4889ADD}" dt="2024-06-22T02:01:44.204" v="78"/>
        <pc:sldMkLst>
          <pc:docMk/>
          <pc:sldMk cId="1217437261" sldId="345"/>
        </pc:sldMkLst>
      </pc:sldChg>
    </pc:docChg>
  </pc:docChgLst>
  <pc:docChgLst>
    <pc:chgData clId="Web-{42B10D4B-1C0D-3CE0-8292-FB16F3C1C9F2}"/>
    <pc:docChg chg="modSld">
      <pc:chgData name="" userId="" providerId="" clId="Web-{42B10D4B-1C0D-3CE0-8292-FB16F3C1C9F2}" dt="2024-06-19T00:29:44.730" v="0" actId="1076"/>
      <pc:docMkLst>
        <pc:docMk/>
      </pc:docMkLst>
      <pc:sldChg chg="modSp">
        <pc:chgData name="" userId="" providerId="" clId="Web-{42B10D4B-1C0D-3CE0-8292-FB16F3C1C9F2}" dt="2024-06-19T00:29:44.730" v="0" actId="1076"/>
        <pc:sldMkLst>
          <pc:docMk/>
          <pc:sldMk cId="1391889116" sldId="259"/>
        </pc:sldMkLst>
        <pc:spChg chg="mod">
          <ac:chgData name="" userId="" providerId="" clId="Web-{42B10D4B-1C0D-3CE0-8292-FB16F3C1C9F2}" dt="2024-06-19T00:29:44.730" v="0" actId="1076"/>
          <ac:spMkLst>
            <pc:docMk/>
            <pc:sldMk cId="1391889116" sldId="259"/>
            <ac:spMk id="12" creationId="{81C77C77-43C9-DEBA-F716-D052CB2FE4DF}"/>
          </ac:spMkLst>
        </pc:spChg>
      </pc:sldChg>
    </pc:docChg>
  </pc:docChgLst>
  <pc:docChgLst>
    <pc:chgData name="Lindner, Abigail" userId="S::arlindner@wpi.edu::63d53220-a4f1-427e-9ec9-a84517b4a65b" providerId="AD" clId="Web-{42B10D4B-1C0D-3CE0-8292-FB16F3C1C9F2}"/>
    <pc:docChg chg="addSld delSld modSld sldOrd">
      <pc:chgData name="Lindner, Abigail" userId="S::arlindner@wpi.edu::63d53220-a4f1-427e-9ec9-a84517b4a65b" providerId="AD" clId="Web-{42B10D4B-1C0D-3CE0-8292-FB16F3C1C9F2}" dt="2024-06-19T02:30:26.278" v="1811" actId="20577"/>
      <pc:docMkLst>
        <pc:docMk/>
      </pc:docMkLst>
      <pc:sldChg chg="addSp delSp modSp">
        <pc:chgData name="Lindner, Abigail" userId="S::arlindner@wpi.edu::63d53220-a4f1-427e-9ec9-a84517b4a65b" providerId="AD" clId="Web-{42B10D4B-1C0D-3CE0-8292-FB16F3C1C9F2}" dt="2024-06-19T01:32:54.980" v="929"/>
        <pc:sldMkLst>
          <pc:docMk/>
          <pc:sldMk cId="1068050786" sldId="258"/>
        </pc:sldMkLst>
        <pc:spChg chg="add del mod">
          <ac:chgData name="Lindner, Abigail" userId="S::arlindner@wpi.edu::63d53220-a4f1-427e-9ec9-a84517b4a65b" providerId="AD" clId="Web-{42B10D4B-1C0D-3CE0-8292-FB16F3C1C9F2}" dt="2024-06-19T01:32:54.980" v="928"/>
          <ac:spMkLst>
            <pc:docMk/>
            <pc:sldMk cId="1068050786" sldId="258"/>
            <ac:spMk id="2" creationId="{7BF17657-4316-8B67-FB1D-CED1FBF55C35}"/>
          </ac:spMkLst>
        </pc:spChg>
        <pc:spChg chg="add del">
          <ac:chgData name="Lindner, Abigail" userId="S::arlindner@wpi.edu::63d53220-a4f1-427e-9ec9-a84517b4a65b" providerId="AD" clId="Web-{42B10D4B-1C0D-3CE0-8292-FB16F3C1C9F2}" dt="2024-06-19T01:06:59.561" v="396"/>
          <ac:spMkLst>
            <pc:docMk/>
            <pc:sldMk cId="1068050786" sldId="258"/>
            <ac:spMk id="4" creationId="{89C4D6C7-1DAE-0E22-331E-542CC13002D1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1:32:54.980" v="927"/>
          <ac:spMkLst>
            <pc:docMk/>
            <pc:sldMk cId="1068050786" sldId="258"/>
            <ac:spMk id="5" creationId="{155C1E17-52AD-440B-3B71-347165B6D262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26"/>
          <ac:spMkLst>
            <pc:docMk/>
            <pc:sldMk cId="1068050786" sldId="258"/>
            <ac:spMk id="6" creationId="{4313FE14-FED8-32EF-3A12-D11D157079C1}"/>
          </ac:spMkLst>
        </pc:spChg>
        <pc:spChg chg="add del">
          <ac:chgData name="Lindner, Abigail" userId="S::arlindner@wpi.edu::63d53220-a4f1-427e-9ec9-a84517b4a65b" providerId="AD" clId="Web-{42B10D4B-1C0D-3CE0-8292-FB16F3C1C9F2}" dt="2024-06-19T01:08:05.767" v="409"/>
          <ac:spMkLst>
            <pc:docMk/>
            <pc:sldMk cId="1068050786" sldId="258"/>
            <ac:spMk id="7" creationId="{D1B21A28-3573-BFC4-94D1-209C6975A617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25"/>
          <ac:spMkLst>
            <pc:docMk/>
            <pc:sldMk cId="1068050786" sldId="258"/>
            <ac:spMk id="8" creationId="{18D44817-63BA-40C1-1FBA-0D5ABED522A5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24"/>
          <ac:spMkLst>
            <pc:docMk/>
            <pc:sldMk cId="1068050786" sldId="258"/>
            <ac:spMk id="9" creationId="{E1065597-4194-8221-BA37-403EF0362674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22"/>
          <ac:spMkLst>
            <pc:docMk/>
            <pc:sldMk cId="1068050786" sldId="258"/>
            <ac:spMk id="10" creationId="{04EDC62A-C73A-1C6C-4C85-2641C94ED0C5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21"/>
          <ac:spMkLst>
            <pc:docMk/>
            <pc:sldMk cId="1068050786" sldId="258"/>
            <ac:spMk id="11" creationId="{935730B2-A220-8864-9AF0-35C75D582BFD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20"/>
          <ac:spMkLst>
            <pc:docMk/>
            <pc:sldMk cId="1068050786" sldId="258"/>
            <ac:spMk id="12" creationId="{E07C0578-748B-397A-D8A1-23315CCB39DA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19"/>
          <ac:spMkLst>
            <pc:docMk/>
            <pc:sldMk cId="1068050786" sldId="258"/>
            <ac:spMk id="13" creationId="{EA34AF9B-FAE3-0E57-5678-0BC6CB62F68E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18"/>
          <ac:spMkLst>
            <pc:docMk/>
            <pc:sldMk cId="1068050786" sldId="258"/>
            <ac:spMk id="14" creationId="{241C5D4B-0C3F-E7D8-427D-73A7DBF12D6E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17"/>
          <ac:spMkLst>
            <pc:docMk/>
            <pc:sldMk cId="1068050786" sldId="258"/>
            <ac:spMk id="15" creationId="{81EAF057-DAE9-0C6E-0854-75195E2DB4D4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3:36.514" v="494"/>
          <ac:spMkLst>
            <pc:docMk/>
            <pc:sldMk cId="1068050786" sldId="258"/>
            <ac:spMk id="16" creationId="{13B4D02E-4F5E-BE9B-2C9B-33EF3D2A96B8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3:44.701" v="496"/>
          <ac:spMkLst>
            <pc:docMk/>
            <pc:sldMk cId="1068050786" sldId="258"/>
            <ac:spMk id="17" creationId="{A48802FB-095E-11F9-AC2F-C896DA84E53A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3:51.498" v="497"/>
          <ac:spMkLst>
            <pc:docMk/>
            <pc:sldMk cId="1068050786" sldId="258"/>
            <ac:spMk id="18" creationId="{E07748C9-C9BA-FD9C-2DD0-61412656F6BC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3:57.296" v="498"/>
          <ac:spMkLst>
            <pc:docMk/>
            <pc:sldMk cId="1068050786" sldId="258"/>
            <ac:spMk id="19" creationId="{01FCAA43-9FE2-088F-B7DC-1AE8F654878B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4:07.233" v="500"/>
          <ac:spMkLst>
            <pc:docMk/>
            <pc:sldMk cId="1068050786" sldId="258"/>
            <ac:spMk id="20" creationId="{C260DAEC-2BCC-8DFE-DE24-A92AA6497CD4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4:19.437" v="504"/>
          <ac:spMkLst>
            <pc:docMk/>
            <pc:sldMk cId="1068050786" sldId="258"/>
            <ac:spMk id="21" creationId="{FEC8AC95-9519-3838-63D0-54E9CD5000F8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4:15.187" v="503"/>
          <ac:spMkLst>
            <pc:docMk/>
            <pc:sldMk cId="1068050786" sldId="258"/>
            <ac:spMk id="22" creationId="{AE06256D-9F44-057B-28BE-4A8C15CF23AC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4:21.484" v="505"/>
          <ac:spMkLst>
            <pc:docMk/>
            <pc:sldMk cId="1068050786" sldId="258"/>
            <ac:spMk id="23" creationId="{44EAF6A7-B539-AB87-3B91-7EC727417D0C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4:26.468" v="506"/>
          <ac:spMkLst>
            <pc:docMk/>
            <pc:sldMk cId="1068050786" sldId="258"/>
            <ac:spMk id="24" creationId="{B109B7F8-8B37-D5C6-29AB-D4C8278D0A4E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1:32:54.980" v="929"/>
          <ac:spMkLst>
            <pc:docMk/>
            <pc:sldMk cId="1068050786" sldId="258"/>
            <ac:spMk id="31" creationId="{2E11D4DA-6335-F99C-D399-5B967EB545E3}"/>
          </ac:spMkLst>
        </pc:spChg>
        <pc:spChg chg="add del">
          <ac:chgData name="Lindner, Abigail" userId="S::arlindner@wpi.edu::63d53220-a4f1-427e-9ec9-a84517b4a65b" providerId="AD" clId="Web-{42B10D4B-1C0D-3CE0-8292-FB16F3C1C9F2}" dt="2024-06-19T01:19:01.169" v="547"/>
          <ac:spMkLst>
            <pc:docMk/>
            <pc:sldMk cId="1068050786" sldId="258"/>
            <ac:spMk id="32" creationId="{4AD06FA2-1456-669F-4E04-7002001537F0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18:57.466" v="546"/>
          <ac:spMkLst>
            <pc:docMk/>
            <pc:sldMk cId="1068050786" sldId="258"/>
            <ac:spMk id="34" creationId="{B604B80D-CCFE-FADB-57E2-603F8A7BC27D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20:38.797" v="550"/>
          <ac:spMkLst>
            <pc:docMk/>
            <pc:sldMk cId="1068050786" sldId="258"/>
            <ac:spMk id="35" creationId="{3233E982-F21A-8EE4-D300-9C999256AFAB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1:32:54.980" v="923"/>
          <ac:spMkLst>
            <pc:docMk/>
            <pc:sldMk cId="1068050786" sldId="258"/>
            <ac:spMk id="36" creationId="{F67BDA79-45F4-7D25-34D7-FAEAE777F7C5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29:32.301" v="866"/>
          <ac:spMkLst>
            <pc:docMk/>
            <pc:sldMk cId="1068050786" sldId="258"/>
            <ac:spMk id="38" creationId="{0E388504-1318-AFAC-5421-3D8CA2CB1136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29:32.301" v="865"/>
          <ac:spMkLst>
            <pc:docMk/>
            <pc:sldMk cId="1068050786" sldId="258"/>
            <ac:spMk id="39" creationId="{DFD100A3-D007-6A3C-CCFA-310957EFB816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29:32.301" v="864"/>
          <ac:spMkLst>
            <pc:docMk/>
            <pc:sldMk cId="1068050786" sldId="258"/>
            <ac:spMk id="40" creationId="{5EE426E8-3241-04EA-81A6-DE27EBF06287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29:32.301" v="863"/>
          <ac:spMkLst>
            <pc:docMk/>
            <pc:sldMk cId="1068050786" sldId="258"/>
            <ac:spMk id="41" creationId="{CE60A8A4-35CA-9A53-8211-AE2AC051083F}"/>
          </ac:spMkLst>
        </pc:spChg>
        <pc:spChg chg="add mod">
          <ac:chgData name="Lindner, Abigail" userId="S::arlindner@wpi.edu::63d53220-a4f1-427e-9ec9-a84517b4a65b" providerId="AD" clId="Web-{42B10D4B-1C0D-3CE0-8292-FB16F3C1C9F2}" dt="2024-06-19T01:27:00.077" v="790" actId="1076"/>
          <ac:spMkLst>
            <pc:docMk/>
            <pc:sldMk cId="1068050786" sldId="258"/>
            <ac:spMk id="42" creationId="{E00725CB-5D5B-35D5-2994-FBAFF64D8737}"/>
          </ac:spMkLst>
        </pc:spChg>
        <pc:spChg chg="add mod">
          <ac:chgData name="Lindner, Abigail" userId="S::arlindner@wpi.edu::63d53220-a4f1-427e-9ec9-a84517b4a65b" providerId="AD" clId="Web-{42B10D4B-1C0D-3CE0-8292-FB16F3C1C9F2}" dt="2024-06-19T01:27:00.108" v="791" actId="1076"/>
          <ac:spMkLst>
            <pc:docMk/>
            <pc:sldMk cId="1068050786" sldId="258"/>
            <ac:spMk id="43" creationId="{6ED49EE4-670A-20C2-6CD2-5E234C374722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2:54.980" v="911"/>
          <ac:spMkLst>
            <pc:docMk/>
            <pc:sldMk cId="1068050786" sldId="258"/>
            <ac:spMk id="44" creationId="{73FAE57E-7DBF-E9B5-999E-2678F556DA6F}"/>
          </ac:spMkLst>
        </pc:spChg>
        <pc:picChg chg="add del mod">
          <ac:chgData name="Lindner, Abigail" userId="S::arlindner@wpi.edu::63d53220-a4f1-427e-9ec9-a84517b4a65b" providerId="AD" clId="Web-{42B10D4B-1C0D-3CE0-8292-FB16F3C1C9F2}" dt="2024-06-19T01:16:50.489" v="531"/>
          <ac:picMkLst>
            <pc:docMk/>
            <pc:sldMk cId="1068050786" sldId="258"/>
            <ac:picMk id="29" creationId="{2AD61FB6-371A-29F5-F6B8-14B0F6DE5577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1:32:54.980" v="912"/>
          <ac:picMkLst>
            <pc:docMk/>
            <pc:sldMk cId="1068050786" sldId="258"/>
            <ac:picMk id="30" creationId="{C1B45AAD-063B-0BB5-9BC5-C84D387374C5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1:18:39.465" v="545"/>
          <ac:picMkLst>
            <pc:docMk/>
            <pc:sldMk cId="1068050786" sldId="258"/>
            <ac:picMk id="33" creationId="{E76AF8F2-34A8-DA83-0484-4621A6026A87}"/>
          </ac:picMkLst>
        </pc:picChg>
        <pc:cxnChg chg="add del mod">
          <ac:chgData name="Lindner, Abigail" userId="S::arlindner@wpi.edu::63d53220-a4f1-427e-9ec9-a84517b4a65b" providerId="AD" clId="Web-{42B10D4B-1C0D-3CE0-8292-FB16F3C1C9F2}" dt="2024-06-19T01:32:54.980" v="916"/>
          <ac:cxnSpMkLst>
            <pc:docMk/>
            <pc:sldMk cId="1068050786" sldId="258"/>
            <ac:cxnSpMk id="25" creationId="{870423EE-ED53-7FDD-958C-84A5BBD203EF}"/>
          </ac:cxnSpMkLst>
        </pc:cxnChg>
        <pc:cxnChg chg="add del mod">
          <ac:chgData name="Lindner, Abigail" userId="S::arlindner@wpi.edu::63d53220-a4f1-427e-9ec9-a84517b4a65b" providerId="AD" clId="Web-{42B10D4B-1C0D-3CE0-8292-FB16F3C1C9F2}" dt="2024-06-19T01:32:54.980" v="915"/>
          <ac:cxnSpMkLst>
            <pc:docMk/>
            <pc:sldMk cId="1068050786" sldId="258"/>
            <ac:cxnSpMk id="26" creationId="{05F02E09-BED0-B0C9-B845-772B6E1F255D}"/>
          </ac:cxnSpMkLst>
        </pc:cxnChg>
        <pc:cxnChg chg="add del mod">
          <ac:chgData name="Lindner, Abigail" userId="S::arlindner@wpi.edu::63d53220-a4f1-427e-9ec9-a84517b4a65b" providerId="AD" clId="Web-{42B10D4B-1C0D-3CE0-8292-FB16F3C1C9F2}" dt="2024-06-19T01:32:54.980" v="914"/>
          <ac:cxnSpMkLst>
            <pc:docMk/>
            <pc:sldMk cId="1068050786" sldId="258"/>
            <ac:cxnSpMk id="27" creationId="{198D189B-D5B8-CCD1-6D8B-71332E910AB2}"/>
          </ac:cxnSpMkLst>
        </pc:cxnChg>
        <pc:cxnChg chg="add del mod">
          <ac:chgData name="Lindner, Abigail" userId="S::arlindner@wpi.edu::63d53220-a4f1-427e-9ec9-a84517b4a65b" providerId="AD" clId="Web-{42B10D4B-1C0D-3CE0-8292-FB16F3C1C9F2}" dt="2024-06-19T01:32:54.980" v="913"/>
          <ac:cxnSpMkLst>
            <pc:docMk/>
            <pc:sldMk cId="1068050786" sldId="258"/>
            <ac:cxnSpMk id="28" creationId="{537E9123-3D0F-A63A-666A-6FFF4EA9A0FC}"/>
          </ac:cxnSpMkLst>
        </pc:cxnChg>
      </pc:sldChg>
      <pc:sldChg chg="addSp delSp modSp del">
        <pc:chgData name="Lindner, Abigail" userId="S::arlindner@wpi.edu::63d53220-a4f1-427e-9ec9-a84517b4a65b" providerId="AD" clId="Web-{42B10D4B-1C0D-3CE0-8292-FB16F3C1C9F2}" dt="2024-06-19T00:44:01.730" v="153"/>
        <pc:sldMkLst>
          <pc:docMk/>
          <pc:sldMk cId="1391889116" sldId="259"/>
        </pc:sldMkLst>
        <pc:spChg chg="add del mod">
          <ac:chgData name="Lindner, Abigail" userId="S::arlindner@wpi.edu::63d53220-a4f1-427e-9ec9-a84517b4a65b" providerId="AD" clId="Web-{42B10D4B-1C0D-3CE0-8292-FB16F3C1C9F2}" dt="2024-06-19T00:30:59.420" v="10"/>
          <ac:spMkLst>
            <pc:docMk/>
            <pc:sldMk cId="1391889116" sldId="259"/>
            <ac:spMk id="2" creationId="{7F2814B7-EC2A-8882-3C00-5A6DCE388060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0:32:40.111" v="13"/>
          <ac:spMkLst>
            <pc:docMk/>
            <pc:sldMk cId="1391889116" sldId="259"/>
            <ac:spMk id="4" creationId="{5CA3221B-1967-ACFC-5F0E-CAFD86113B79}"/>
          </ac:spMkLst>
        </pc:spChg>
        <pc:spChg chg="del mod">
          <ac:chgData name="Lindner, Abigail" userId="S::arlindner@wpi.edu::63d53220-a4f1-427e-9ec9-a84517b4a65b" providerId="AD" clId="Web-{42B10D4B-1C0D-3CE0-8292-FB16F3C1C9F2}" dt="2024-06-19T00:42:57.290" v="100"/>
          <ac:spMkLst>
            <pc:docMk/>
            <pc:sldMk cId="1391889116" sldId="259"/>
            <ac:spMk id="5" creationId="{6ED49EE4-670A-20C2-6CD2-5E234C374722}"/>
          </ac:spMkLst>
        </pc:spChg>
        <pc:spChg chg="del mod">
          <ac:chgData name="Lindner, Abigail" userId="S::arlindner@wpi.edu::63d53220-a4f1-427e-9ec9-a84517b4a65b" providerId="AD" clId="Web-{42B10D4B-1C0D-3CE0-8292-FB16F3C1C9F2}" dt="2024-06-19T00:33:39.645" v="23"/>
          <ac:spMkLst>
            <pc:docMk/>
            <pc:sldMk cId="1391889116" sldId="259"/>
            <ac:spMk id="6" creationId="{598BE24F-2D89-7B87-1802-6E28AF466CC1}"/>
          </ac:spMkLst>
        </pc:spChg>
        <pc:spChg chg="mod">
          <ac:chgData name="Lindner, Abigail" userId="S::arlindner@wpi.edu::63d53220-a4f1-427e-9ec9-a84517b4a65b" providerId="AD" clId="Web-{42B10D4B-1C0D-3CE0-8292-FB16F3C1C9F2}" dt="2024-06-19T00:34:21.490" v="30" actId="1076"/>
          <ac:spMkLst>
            <pc:docMk/>
            <pc:sldMk cId="1391889116" sldId="259"/>
            <ac:spMk id="7" creationId="{9D8A15DF-F0C6-603E-8790-FA78501CBA4C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0:43:00.556" v="104"/>
          <ac:spMkLst>
            <pc:docMk/>
            <pc:sldMk cId="1391889116" sldId="259"/>
            <ac:spMk id="8" creationId="{14F7B1F7-8866-F5FF-F7C1-7683FE4C006D}"/>
          </ac:spMkLst>
        </pc:spChg>
        <pc:spChg chg="add mod">
          <ac:chgData name="Lindner, Abigail" userId="S::arlindner@wpi.edu::63d53220-a4f1-427e-9ec9-a84517b4a65b" providerId="AD" clId="Web-{42B10D4B-1C0D-3CE0-8292-FB16F3C1C9F2}" dt="2024-06-19T00:43:08.040" v="106" actId="20577"/>
          <ac:spMkLst>
            <pc:docMk/>
            <pc:sldMk cId="1391889116" sldId="259"/>
            <ac:spMk id="10" creationId="{FC5D9E8C-3B3B-E5AF-0EF6-71639B7C92CE}"/>
          </ac:spMkLst>
        </pc:spChg>
        <pc:spChg chg="del mod">
          <ac:chgData name="Lindner, Abigail" userId="S::arlindner@wpi.edu::63d53220-a4f1-427e-9ec9-a84517b4a65b" providerId="AD" clId="Web-{42B10D4B-1C0D-3CE0-8292-FB16F3C1C9F2}" dt="2024-06-19T00:30:57.889" v="9"/>
          <ac:spMkLst>
            <pc:docMk/>
            <pc:sldMk cId="1391889116" sldId="259"/>
            <ac:spMk id="12" creationId="{81C77C77-43C9-DEBA-F716-D052CB2FE4DF}"/>
          </ac:spMkLst>
        </pc:spChg>
      </pc:sldChg>
      <pc:sldChg chg="add del replId">
        <pc:chgData name="Lindner, Abigail" userId="S::arlindner@wpi.edu::63d53220-a4f1-427e-9ec9-a84517b4a65b" providerId="AD" clId="Web-{42B10D4B-1C0D-3CE0-8292-FB16F3C1C9F2}" dt="2024-06-19T00:29:55.402" v="1"/>
        <pc:sldMkLst>
          <pc:docMk/>
          <pc:sldMk cId="3457473156" sldId="260"/>
        </pc:sldMkLst>
      </pc:sldChg>
      <pc:sldChg chg="addSp delSp modSp add del replId modNotes">
        <pc:chgData name="Lindner, Abigail" userId="S::arlindner@wpi.edu::63d53220-a4f1-427e-9ec9-a84517b4a65b" providerId="AD" clId="Web-{42B10D4B-1C0D-3CE0-8292-FB16F3C1C9F2}" dt="2024-06-19T01:36:20.753" v="967"/>
        <pc:sldMkLst>
          <pc:docMk/>
          <pc:sldMk cId="3727880670" sldId="260"/>
        </pc:sldMkLst>
        <pc:spChg chg="add mod">
          <ac:chgData name="Lindner, Abigail" userId="S::arlindner@wpi.edu::63d53220-a4f1-427e-9ec9-a84517b4a65b" providerId="AD" clId="Web-{42B10D4B-1C0D-3CE0-8292-FB16F3C1C9F2}" dt="2024-06-19T01:00:22.109" v="318" actId="20577"/>
          <ac:spMkLst>
            <pc:docMk/>
            <pc:sldMk cId="3727880670" sldId="260"/>
            <ac:spMk id="2" creationId="{A11F9B3A-DC36-E146-00E1-8E925C0BD067}"/>
          </ac:spMkLst>
        </pc:spChg>
        <pc:spChg chg="del mod">
          <ac:chgData name="Lindner, Abigail" userId="S::arlindner@wpi.edu::63d53220-a4f1-427e-9ec9-a84517b4a65b" providerId="AD" clId="Web-{42B10D4B-1C0D-3CE0-8292-FB16F3C1C9F2}" dt="2024-06-19T01:26:27.154" v="741"/>
          <ac:spMkLst>
            <pc:docMk/>
            <pc:sldMk cId="3727880670" sldId="260"/>
            <ac:spMk id="5" creationId="{6ED49EE4-670A-20C2-6CD2-5E234C374722}"/>
          </ac:spMkLst>
        </pc:spChg>
        <pc:spChg chg="del mod">
          <ac:chgData name="Lindner, Abigail" userId="S::arlindner@wpi.edu::63d53220-a4f1-427e-9ec9-a84517b4a65b" providerId="AD" clId="Web-{42B10D4B-1C0D-3CE0-8292-FB16F3C1C9F2}" dt="2024-06-19T00:51:52.497" v="279"/>
          <ac:spMkLst>
            <pc:docMk/>
            <pc:sldMk cId="3727880670" sldId="260"/>
            <ac:spMk id="7" creationId="{9D8A15DF-F0C6-603E-8790-FA78501CBA4C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6:05.065" v="963"/>
          <ac:spMkLst>
            <pc:docMk/>
            <pc:sldMk cId="3727880670" sldId="260"/>
            <ac:spMk id="8" creationId="{572FB70E-6709-3BA7-6F51-1C2C038D783B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36:05.065" v="962"/>
          <ac:spMkLst>
            <pc:docMk/>
            <pc:sldMk cId="3727880670" sldId="260"/>
            <ac:spMk id="9" creationId="{241B4AD4-9C0B-F001-1A51-940E96CD1F2E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0:50:18.212" v="247"/>
          <ac:spMkLst>
            <pc:docMk/>
            <pc:sldMk cId="3727880670" sldId="260"/>
            <ac:spMk id="10" creationId="{78307B5C-8CD3-B2CB-E5AF-5EF1BCAC614F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0:50:18.212" v="246"/>
          <ac:spMkLst>
            <pc:docMk/>
            <pc:sldMk cId="3727880670" sldId="260"/>
            <ac:spMk id="11" creationId="{361E5F9D-7980-DDB6-5972-8162CDB69E6E}"/>
          </ac:spMkLst>
        </pc:spChg>
        <pc:spChg chg="add mod">
          <ac:chgData name="Lindner, Abigail" userId="S::arlindner@wpi.edu::63d53220-a4f1-427e-9ec9-a84517b4a65b" providerId="AD" clId="Web-{42B10D4B-1C0D-3CE0-8292-FB16F3C1C9F2}" dt="2024-06-19T01:34:32.062" v="952" actId="20577"/>
          <ac:spMkLst>
            <pc:docMk/>
            <pc:sldMk cId="3727880670" sldId="260"/>
            <ac:spMk id="12" creationId="{F11F238E-2F4E-FEE4-D857-790825ACC8EA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1:26:27.154" v="742"/>
          <ac:spMkLst>
            <pc:docMk/>
            <pc:sldMk cId="3727880670" sldId="260"/>
            <ac:spMk id="13" creationId="{E00725CB-5D5B-35D5-2994-FBAFF64D8737}"/>
          </ac:spMkLst>
        </pc:spChg>
        <pc:spChg chg="add mod ord">
          <ac:chgData name="Lindner, Abigail" userId="S::arlindner@wpi.edu::63d53220-a4f1-427e-9ec9-a84517b4a65b" providerId="AD" clId="Web-{42B10D4B-1C0D-3CE0-8292-FB16F3C1C9F2}" dt="2024-06-19T01:35:51.080" v="960" actId="1076"/>
          <ac:spMkLst>
            <pc:docMk/>
            <pc:sldMk cId="3727880670" sldId="260"/>
            <ac:spMk id="14" creationId="{77BA401E-36BB-28B5-F7BB-86C643DDCF80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1:01:10.658" v="324"/>
          <ac:spMkLst>
            <pc:docMk/>
            <pc:sldMk cId="3727880670" sldId="260"/>
            <ac:spMk id="16" creationId="{9F397E91-C20E-6DC6-93FF-8B0B7DEC3790}"/>
          </ac:spMkLst>
        </pc:spChg>
        <pc:spChg chg="add mod">
          <ac:chgData name="Lindner, Abigail" userId="S::arlindner@wpi.edu::63d53220-a4f1-427e-9ec9-a84517b4a65b" providerId="AD" clId="Web-{42B10D4B-1C0D-3CE0-8292-FB16F3C1C9F2}" dt="2024-06-19T01:05:17.214" v="390" actId="1076"/>
          <ac:spMkLst>
            <pc:docMk/>
            <pc:sldMk cId="3727880670" sldId="260"/>
            <ac:spMk id="19" creationId="{00AE12EA-D9C9-E7B6-7E27-EC2F73855487}"/>
          </ac:spMkLst>
        </pc:spChg>
        <pc:spChg chg="add mod">
          <ac:chgData name="Lindner, Abigail" userId="S::arlindner@wpi.edu::63d53220-a4f1-427e-9ec9-a84517b4a65b" providerId="AD" clId="Web-{42B10D4B-1C0D-3CE0-8292-FB16F3C1C9F2}" dt="2024-06-19T01:05:07.667" v="389" actId="14100"/>
          <ac:spMkLst>
            <pc:docMk/>
            <pc:sldMk cId="3727880670" sldId="260"/>
            <ac:spMk id="21" creationId="{308CA89B-067C-B6B4-C13F-B53FB5589E2F}"/>
          </ac:spMkLst>
        </pc:spChg>
        <pc:spChg chg="add">
          <ac:chgData name="Lindner, Abigail" userId="S::arlindner@wpi.edu::63d53220-a4f1-427e-9ec9-a84517b4a65b" providerId="AD" clId="Web-{42B10D4B-1C0D-3CE0-8292-FB16F3C1C9F2}" dt="2024-06-19T01:36:05.753" v="964"/>
          <ac:spMkLst>
            <pc:docMk/>
            <pc:sldMk cId="3727880670" sldId="260"/>
            <ac:spMk id="29" creationId="{DD304F1E-3743-0EA5-AC5A-BAB9C31AB438}"/>
          </ac:spMkLst>
        </pc:spChg>
        <pc:spChg chg="add">
          <ac:chgData name="Lindner, Abigail" userId="S::arlindner@wpi.edu::63d53220-a4f1-427e-9ec9-a84517b4a65b" providerId="AD" clId="Web-{42B10D4B-1C0D-3CE0-8292-FB16F3C1C9F2}" dt="2024-06-19T01:36:05.768" v="965"/>
          <ac:spMkLst>
            <pc:docMk/>
            <pc:sldMk cId="3727880670" sldId="260"/>
            <ac:spMk id="31" creationId="{C18235FB-B484-32B3-905D-93D4EA6E6F3A}"/>
          </ac:spMkLst>
        </pc:spChg>
        <pc:picChg chg="add del mod modCrop">
          <ac:chgData name="Lindner, Abigail" userId="S::arlindner@wpi.edu::63d53220-a4f1-427e-9ec9-a84517b4a65b" providerId="AD" clId="Web-{42B10D4B-1C0D-3CE0-8292-FB16F3C1C9F2}" dt="2024-06-19T01:01:39.847" v="325"/>
          <ac:picMkLst>
            <pc:docMk/>
            <pc:sldMk cId="3727880670" sldId="260"/>
            <ac:picMk id="15" creationId="{005C85D0-60DA-49AD-1CFF-7BE34406D9A6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1:04:08.977" v="366"/>
          <ac:picMkLst>
            <pc:docMk/>
            <pc:sldMk cId="3727880670" sldId="260"/>
            <ac:picMk id="17" creationId="{61D62981-78A7-8578-3255-F081D19838D8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1:02:16.223" v="334"/>
          <ac:picMkLst>
            <pc:docMk/>
            <pc:sldMk cId="3727880670" sldId="260"/>
            <ac:picMk id="18" creationId="{19B12870-29CB-8123-377F-87793490E158}"/>
          </ac:picMkLst>
        </pc:picChg>
        <pc:picChg chg="add mod">
          <ac:chgData name="Lindner, Abigail" userId="S::arlindner@wpi.edu::63d53220-a4f1-427e-9ec9-a84517b4a65b" providerId="AD" clId="Web-{42B10D4B-1C0D-3CE0-8292-FB16F3C1C9F2}" dt="2024-06-19T01:04:16.133" v="369" actId="1076"/>
          <ac:picMkLst>
            <pc:docMk/>
            <pc:sldMk cId="3727880670" sldId="260"/>
            <ac:picMk id="20" creationId="{355534DD-2C64-A8C2-F497-5A1A8FA0E9B5}"/>
          </ac:picMkLst>
        </pc:picChg>
        <pc:picChg chg="add del mod modCrop">
          <ac:chgData name="Lindner, Abigail" userId="S::arlindner@wpi.edu::63d53220-a4f1-427e-9ec9-a84517b4a65b" providerId="AD" clId="Web-{42B10D4B-1C0D-3CE0-8292-FB16F3C1C9F2}" dt="2024-06-19T01:34:19.218" v="950"/>
          <ac:picMkLst>
            <pc:docMk/>
            <pc:sldMk cId="3727880670" sldId="260"/>
            <ac:picMk id="22" creationId="{C9581A64-C024-377B-1455-84AF01EA17E4}"/>
          </ac:picMkLst>
        </pc:picChg>
        <pc:picChg chg="add del mod modCrop">
          <ac:chgData name="Lindner, Abigail" userId="S::arlindner@wpi.edu::63d53220-a4f1-427e-9ec9-a84517b4a65b" providerId="AD" clId="Web-{42B10D4B-1C0D-3CE0-8292-FB16F3C1C9F2}" dt="2024-06-19T01:34:19.218" v="949"/>
          <ac:picMkLst>
            <pc:docMk/>
            <pc:sldMk cId="3727880670" sldId="260"/>
            <ac:picMk id="23" creationId="{B46FAFDF-BDD6-AF82-F59A-A7C19422E7BE}"/>
          </ac:picMkLst>
        </pc:picChg>
        <pc:picChg chg="add del">
          <ac:chgData name="Lindner, Abigail" userId="S::arlindner@wpi.edu::63d53220-a4f1-427e-9ec9-a84517b4a65b" providerId="AD" clId="Web-{42B10D4B-1C0D-3CE0-8292-FB16F3C1C9F2}" dt="2024-06-19T01:36:20.753" v="967"/>
          <ac:picMkLst>
            <pc:docMk/>
            <pc:sldMk cId="3727880670" sldId="260"/>
            <ac:picMk id="25" creationId="{8C8EDD53-5A94-C045-5A87-B7F2AA062649}"/>
          </ac:picMkLst>
        </pc:picChg>
        <pc:picChg chg="add del">
          <ac:chgData name="Lindner, Abigail" userId="S::arlindner@wpi.edu::63d53220-a4f1-427e-9ec9-a84517b4a65b" providerId="AD" clId="Web-{42B10D4B-1C0D-3CE0-8292-FB16F3C1C9F2}" dt="2024-06-19T01:36:20.753" v="966"/>
          <ac:picMkLst>
            <pc:docMk/>
            <pc:sldMk cId="3727880670" sldId="260"/>
            <ac:picMk id="27" creationId="{55B5E9A0-B32E-ADB4-E883-661F16E2A46F}"/>
          </ac:picMkLst>
        </pc:picChg>
        <pc:cxnChg chg="add del mod">
          <ac:chgData name="Lindner, Abigail" userId="S::arlindner@wpi.edu::63d53220-a4f1-427e-9ec9-a84517b4a65b" providerId="AD" clId="Web-{42B10D4B-1C0D-3CE0-8292-FB16F3C1C9F2}" dt="2024-06-19T00:46:17.469" v="173"/>
          <ac:cxnSpMkLst>
            <pc:docMk/>
            <pc:sldMk cId="3727880670" sldId="260"/>
            <ac:cxnSpMk id="4" creationId="{1F3002C5-D7B8-B54C-A7AB-5CBCF869A0EC}"/>
          </ac:cxnSpMkLst>
        </pc:cxnChg>
        <pc:cxnChg chg="add del mod">
          <ac:chgData name="Lindner, Abigail" userId="S::arlindner@wpi.edu::63d53220-a4f1-427e-9ec9-a84517b4a65b" providerId="AD" clId="Web-{42B10D4B-1C0D-3CE0-8292-FB16F3C1C9F2}" dt="2024-06-19T00:46:19.969" v="174"/>
          <ac:cxnSpMkLst>
            <pc:docMk/>
            <pc:sldMk cId="3727880670" sldId="260"/>
            <ac:cxnSpMk id="6" creationId="{990CC097-E6C3-070A-64E4-33356BA4B897}"/>
          </ac:cxnSpMkLst>
        </pc:cxnChg>
      </pc:sldChg>
      <pc:sldChg chg="addSp delSp modSp add replId">
        <pc:chgData name="Lindner, Abigail" userId="S::arlindner@wpi.edu::63d53220-a4f1-427e-9ec9-a84517b4a65b" providerId="AD" clId="Web-{42B10D4B-1C0D-3CE0-8292-FB16F3C1C9F2}" dt="2024-06-19T01:29:47.067" v="871" actId="20577"/>
        <pc:sldMkLst>
          <pc:docMk/>
          <pc:sldMk cId="104176737" sldId="261"/>
        </pc:sldMkLst>
        <pc:spChg chg="del">
          <ac:chgData name="Lindner, Abigail" userId="S::arlindner@wpi.edu::63d53220-a4f1-427e-9ec9-a84517b4a65b" providerId="AD" clId="Web-{42B10D4B-1C0D-3CE0-8292-FB16F3C1C9F2}" dt="2024-06-19T01:29:37.223" v="870"/>
          <ac:spMkLst>
            <pc:docMk/>
            <pc:sldMk cId="104176737" sldId="261"/>
            <ac:spMk id="38" creationId="{0E388504-1318-AFAC-5421-3D8CA2CB1136}"/>
          </ac:spMkLst>
        </pc:spChg>
        <pc:spChg chg="del">
          <ac:chgData name="Lindner, Abigail" userId="S::arlindner@wpi.edu::63d53220-a4f1-427e-9ec9-a84517b4a65b" providerId="AD" clId="Web-{42B10D4B-1C0D-3CE0-8292-FB16F3C1C9F2}" dt="2024-06-19T01:29:37.223" v="869"/>
          <ac:spMkLst>
            <pc:docMk/>
            <pc:sldMk cId="104176737" sldId="261"/>
            <ac:spMk id="39" creationId="{DFD100A3-D007-6A3C-CCFA-310957EFB816}"/>
          </ac:spMkLst>
        </pc:spChg>
        <pc:spChg chg="del">
          <ac:chgData name="Lindner, Abigail" userId="S::arlindner@wpi.edu::63d53220-a4f1-427e-9ec9-a84517b4a65b" providerId="AD" clId="Web-{42B10D4B-1C0D-3CE0-8292-FB16F3C1C9F2}" dt="2024-06-19T01:29:37.223" v="868"/>
          <ac:spMkLst>
            <pc:docMk/>
            <pc:sldMk cId="104176737" sldId="261"/>
            <ac:spMk id="40" creationId="{5EE426E8-3241-04EA-81A6-DE27EBF06287}"/>
          </ac:spMkLst>
        </pc:spChg>
        <pc:spChg chg="del">
          <ac:chgData name="Lindner, Abigail" userId="S::arlindner@wpi.edu::63d53220-a4f1-427e-9ec9-a84517b4a65b" providerId="AD" clId="Web-{42B10D4B-1C0D-3CE0-8292-FB16F3C1C9F2}" dt="2024-06-19T01:29:37.223" v="867"/>
          <ac:spMkLst>
            <pc:docMk/>
            <pc:sldMk cId="104176737" sldId="261"/>
            <ac:spMk id="41" creationId="{CE60A8A4-35CA-9A53-8211-AE2AC051083F}"/>
          </ac:spMkLst>
        </pc:spChg>
        <pc:spChg chg="mod">
          <ac:chgData name="Lindner, Abigail" userId="S::arlindner@wpi.edu::63d53220-a4f1-427e-9ec9-a84517b4a65b" providerId="AD" clId="Web-{42B10D4B-1C0D-3CE0-8292-FB16F3C1C9F2}" dt="2024-06-19T01:29:47.067" v="871" actId="20577"/>
          <ac:spMkLst>
            <pc:docMk/>
            <pc:sldMk cId="104176737" sldId="261"/>
            <ac:spMk id="44" creationId="{73FAE57E-7DBF-E9B5-999E-2678F556DA6F}"/>
          </ac:spMkLst>
        </pc:spChg>
        <pc:cxnChg chg="add mod">
          <ac:chgData name="Lindner, Abigail" userId="S::arlindner@wpi.edu::63d53220-a4f1-427e-9ec9-a84517b4a65b" providerId="AD" clId="Web-{42B10D4B-1C0D-3CE0-8292-FB16F3C1C9F2}" dt="2024-06-19T01:29:13.925" v="858"/>
          <ac:cxnSpMkLst>
            <pc:docMk/>
            <pc:sldMk cId="104176737" sldId="261"/>
            <ac:cxnSpMk id="3" creationId="{F739935D-7799-A164-9982-771899D4B721}"/>
          </ac:cxnSpMkLst>
        </pc:cxnChg>
      </pc:sldChg>
      <pc:sldChg chg="add del replId">
        <pc:chgData name="Lindner, Abigail" userId="S::arlindner@wpi.edu::63d53220-a4f1-427e-9ec9-a84517b4a65b" providerId="AD" clId="Web-{42B10D4B-1C0D-3CE0-8292-FB16F3C1C9F2}" dt="2024-06-19T00:46:56.252" v="189"/>
        <pc:sldMkLst>
          <pc:docMk/>
          <pc:sldMk cId="379114446" sldId="261"/>
        </pc:sldMkLst>
      </pc:sldChg>
      <pc:sldChg chg="add del replId">
        <pc:chgData name="Lindner, Abigail" userId="S::arlindner@wpi.edu::63d53220-a4f1-427e-9ec9-a84517b4a65b" providerId="AD" clId="Web-{42B10D4B-1C0D-3CE0-8292-FB16F3C1C9F2}" dt="2024-06-19T01:02:20.957" v="336"/>
        <pc:sldMkLst>
          <pc:docMk/>
          <pc:sldMk cId="1610897839" sldId="261"/>
        </pc:sldMkLst>
      </pc:sldChg>
      <pc:sldChg chg="add del replId">
        <pc:chgData name="Lindner, Abigail" userId="S::arlindner@wpi.edu::63d53220-a4f1-427e-9ec9-a84517b4a65b" providerId="AD" clId="Web-{42B10D4B-1C0D-3CE0-8292-FB16F3C1C9F2}" dt="2024-06-19T00:45:02.513" v="164"/>
        <pc:sldMkLst>
          <pc:docMk/>
          <pc:sldMk cId="2105802998" sldId="261"/>
        </pc:sldMkLst>
      </pc:sldChg>
      <pc:sldChg chg="add del replId">
        <pc:chgData name="Lindner, Abigail" userId="S::arlindner@wpi.edu::63d53220-a4f1-427e-9ec9-a84517b4a65b" providerId="AD" clId="Web-{42B10D4B-1C0D-3CE0-8292-FB16F3C1C9F2}" dt="2024-06-19T01:08:25.127" v="417"/>
        <pc:sldMkLst>
          <pc:docMk/>
          <pc:sldMk cId="3291245676" sldId="261"/>
        </pc:sldMkLst>
      </pc:sldChg>
      <pc:sldChg chg="add del replId">
        <pc:chgData name="Lindner, Abigail" userId="S::arlindner@wpi.edu::63d53220-a4f1-427e-9ec9-a84517b4a65b" providerId="AD" clId="Web-{42B10D4B-1C0D-3CE0-8292-FB16F3C1C9F2}" dt="2024-06-19T01:08:14.517" v="413"/>
        <pc:sldMkLst>
          <pc:docMk/>
          <pc:sldMk cId="3401885746" sldId="261"/>
        </pc:sldMkLst>
      </pc:sldChg>
      <pc:sldChg chg="modSp add ord replId">
        <pc:chgData name="Lindner, Abigail" userId="S::arlindner@wpi.edu::63d53220-a4f1-427e-9ec9-a84517b4a65b" providerId="AD" clId="Web-{42B10D4B-1C0D-3CE0-8292-FB16F3C1C9F2}" dt="2024-06-19T01:29:55.099" v="873" actId="20577"/>
        <pc:sldMkLst>
          <pc:docMk/>
          <pc:sldMk cId="1444489096" sldId="262"/>
        </pc:sldMkLst>
        <pc:spChg chg="mod">
          <ac:chgData name="Lindner, Abigail" userId="S::arlindner@wpi.edu::63d53220-a4f1-427e-9ec9-a84517b4a65b" providerId="AD" clId="Web-{42B10D4B-1C0D-3CE0-8292-FB16F3C1C9F2}" dt="2024-06-19T01:29:55.099" v="873" actId="20577"/>
          <ac:spMkLst>
            <pc:docMk/>
            <pc:sldMk cId="1444489096" sldId="262"/>
            <ac:spMk id="44" creationId="{73FAE57E-7DBF-E9B5-999E-2678F556DA6F}"/>
          </ac:spMkLst>
        </pc:spChg>
      </pc:sldChg>
      <pc:sldChg chg="add replId">
        <pc:chgData name="Lindner, Abigail" userId="S::arlindner@wpi.edu::63d53220-a4f1-427e-9ec9-a84517b4a65b" providerId="AD" clId="Web-{42B10D4B-1C0D-3CE0-8292-FB16F3C1C9F2}" dt="2024-06-19T01:32:48.980" v="910"/>
        <pc:sldMkLst>
          <pc:docMk/>
          <pc:sldMk cId="1019151470" sldId="263"/>
        </pc:sldMkLst>
      </pc:sldChg>
      <pc:sldChg chg="add replId">
        <pc:chgData name="Lindner, Abigail" userId="S::arlindner@wpi.edu::63d53220-a4f1-427e-9ec9-a84517b4a65b" providerId="AD" clId="Web-{42B10D4B-1C0D-3CE0-8292-FB16F3C1C9F2}" dt="2024-06-19T01:34:13.764" v="948"/>
        <pc:sldMkLst>
          <pc:docMk/>
          <pc:sldMk cId="3165295004" sldId="264"/>
        </pc:sldMkLst>
      </pc:sldChg>
      <pc:sldChg chg="addSp delSp modSp new del">
        <pc:chgData name="Lindner, Abigail" userId="S::arlindner@wpi.edu::63d53220-a4f1-427e-9ec9-a84517b4a65b" providerId="AD" clId="Web-{42B10D4B-1C0D-3CE0-8292-FB16F3C1C9F2}" dt="2024-06-19T02:02:28.483" v="1346"/>
        <pc:sldMkLst>
          <pc:docMk/>
          <pc:sldMk cId="229791705" sldId="265"/>
        </pc:sldMkLst>
        <pc:spChg chg="add del mod">
          <ac:chgData name="Lindner, Abigail" userId="S::arlindner@wpi.edu::63d53220-a4f1-427e-9ec9-a84517b4a65b" providerId="AD" clId="Web-{42B10D4B-1C0D-3CE0-8292-FB16F3C1C9F2}" dt="2024-06-19T01:46:25.697" v="1064"/>
          <ac:spMkLst>
            <pc:docMk/>
            <pc:sldMk cId="229791705" sldId="265"/>
            <ac:spMk id="3" creationId="{0DC0AB4A-89B7-571F-6525-A13104538819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309" v="1293" actId="1076"/>
          <ac:spMkLst>
            <pc:docMk/>
            <pc:sldMk cId="229791705" sldId="265"/>
            <ac:spMk id="5" creationId="{F9344632-F7E5-6F97-8BE1-1397C0473CE8}"/>
          </ac:spMkLst>
        </pc:spChg>
        <pc:spChg chg="add mod">
          <ac:chgData name="Lindner, Abigail" userId="S::arlindner@wpi.edu::63d53220-a4f1-427e-9ec9-a84517b4a65b" providerId="AD" clId="Web-{42B10D4B-1C0D-3CE0-8292-FB16F3C1C9F2}" dt="2024-06-19T01:46:46.370" v="1080" actId="1076"/>
          <ac:spMkLst>
            <pc:docMk/>
            <pc:sldMk cId="229791705" sldId="265"/>
            <ac:spMk id="10" creationId="{1284E73D-86AE-3B10-D2E7-39746E4C6277}"/>
          </ac:spMkLst>
        </pc:spChg>
        <pc:spChg chg="add mod">
          <ac:chgData name="Lindner, Abigail" userId="S::arlindner@wpi.edu::63d53220-a4f1-427e-9ec9-a84517b4a65b" providerId="AD" clId="Web-{42B10D4B-1C0D-3CE0-8292-FB16F3C1C9F2}" dt="2024-06-19T01:46:46.385" v="1082" actId="1076"/>
          <ac:spMkLst>
            <pc:docMk/>
            <pc:sldMk cId="229791705" sldId="265"/>
            <ac:spMk id="13" creationId="{A435FE47-6649-A7FB-771B-953E356DB19F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50:55.724" v="1137"/>
          <ac:spMkLst>
            <pc:docMk/>
            <pc:sldMk cId="229791705" sldId="265"/>
            <ac:spMk id="14" creationId="{5F40C90E-FDA5-97D2-C0C6-CD397ACE84A5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1:46:23.244" v="1063"/>
          <ac:spMkLst>
            <pc:docMk/>
            <pc:sldMk cId="229791705" sldId="265"/>
            <ac:spMk id="16" creationId="{0C98F4B1-4B84-FB86-1C5F-CC258AF36CCE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1:46:23.244" v="1062"/>
          <ac:spMkLst>
            <pc:docMk/>
            <pc:sldMk cId="229791705" sldId="265"/>
            <ac:spMk id="17" creationId="{A23E438E-586F-C759-99CB-7D58D6CC48A3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341" v="1297" actId="1076"/>
          <ac:spMkLst>
            <pc:docMk/>
            <pc:sldMk cId="229791705" sldId="265"/>
            <ac:spMk id="20" creationId="{FBAA3D10-6304-BDB8-D508-2924D9A916D4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372" v="1299" actId="1076"/>
          <ac:spMkLst>
            <pc:docMk/>
            <pc:sldMk cId="229791705" sldId="265"/>
            <ac:spMk id="22" creationId="{324FB054-C0C5-6D9B-ED4B-ADF1CA69942A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372" v="1300" actId="1076"/>
          <ac:spMkLst>
            <pc:docMk/>
            <pc:sldMk cId="229791705" sldId="265"/>
            <ac:spMk id="24" creationId="{A3A5337D-4A0C-8A0D-438E-1147CB69FDD8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372" v="1301" actId="1076"/>
          <ac:spMkLst>
            <pc:docMk/>
            <pc:sldMk cId="229791705" sldId="265"/>
            <ac:spMk id="25" creationId="{4F574360-5057-9000-68F9-EC2BEDE67FE3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388" v="1302" actId="1076"/>
          <ac:spMkLst>
            <pc:docMk/>
            <pc:sldMk cId="229791705" sldId="265"/>
            <ac:spMk id="26" creationId="{BAF91378-FC95-9156-AE97-2DE67FFA73B4}"/>
          </ac:spMkLst>
        </pc:spChg>
        <pc:spChg chg="mod">
          <ac:chgData name="Lindner, Abigail" userId="S::arlindner@wpi.edu::63d53220-a4f1-427e-9ec9-a84517b4a65b" providerId="AD" clId="Web-{42B10D4B-1C0D-3CE0-8292-FB16F3C1C9F2}" dt="2024-06-19T02:00:46.089" v="1263"/>
          <ac:spMkLst>
            <pc:docMk/>
            <pc:sldMk cId="229791705" sldId="265"/>
            <ac:spMk id="29" creationId="{856AECA0-017B-DF4E-95B5-6643C1826217}"/>
          </ac:spMkLst>
        </pc:spChg>
        <pc:spChg chg="mod">
          <ac:chgData name="Lindner, Abigail" userId="S::arlindner@wpi.edu::63d53220-a4f1-427e-9ec9-a84517b4a65b" providerId="AD" clId="Web-{42B10D4B-1C0D-3CE0-8292-FB16F3C1C9F2}" dt="2024-06-19T02:00:46.089" v="1265"/>
          <ac:spMkLst>
            <pc:docMk/>
            <pc:sldMk cId="229791705" sldId="265"/>
            <ac:spMk id="31" creationId="{05E03AAD-8F3E-02E1-E25D-73AB0A7DE169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403" v="1305" actId="1076"/>
          <ac:spMkLst>
            <pc:docMk/>
            <pc:sldMk cId="229791705" sldId="265"/>
            <ac:spMk id="33" creationId="{63A0238A-3DAE-B7A9-BEC5-735C993A3AA8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2:00:13.134" v="1256"/>
          <ac:spMkLst>
            <pc:docMk/>
            <pc:sldMk cId="229791705" sldId="265"/>
            <ac:spMk id="35" creationId="{838D34EE-7599-BDF5-1D77-D4D6EC4EC404}"/>
          </ac:spMkLst>
        </pc:spChg>
        <pc:spChg chg="add mod ord">
          <ac:chgData name="Lindner, Abigail" userId="S::arlindner@wpi.edu::63d53220-a4f1-427e-9ec9-a84517b4a65b" providerId="AD" clId="Web-{42B10D4B-1C0D-3CE0-8292-FB16F3C1C9F2}" dt="2024-06-19T02:01:40.419" v="1306" actId="1076"/>
          <ac:spMkLst>
            <pc:docMk/>
            <pc:sldMk cId="229791705" sldId="265"/>
            <ac:spMk id="36" creationId="{505623E8-8FB5-05DD-75DD-7B4EF334F0D5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419" v="1307" actId="1076"/>
          <ac:spMkLst>
            <pc:docMk/>
            <pc:sldMk cId="229791705" sldId="265"/>
            <ac:spMk id="37" creationId="{A8D7B35C-E628-D8F3-F5E9-2A91078BB7A9}"/>
          </ac:spMkLst>
        </pc:spChg>
        <pc:spChg chg="add del">
          <ac:chgData name="Lindner, Abigail" userId="S::arlindner@wpi.edu::63d53220-a4f1-427e-9ec9-a84517b4a65b" providerId="AD" clId="Web-{42B10D4B-1C0D-3CE0-8292-FB16F3C1C9F2}" dt="2024-06-19T01:52:49.665" v="1185"/>
          <ac:spMkLst>
            <pc:docMk/>
            <pc:sldMk cId="229791705" sldId="265"/>
            <ac:spMk id="38" creationId="{801317EF-01B4-4E91-6FBF-CE53E5078543}"/>
          </ac:spMkLst>
        </pc:spChg>
        <pc:spChg chg="add del">
          <ac:chgData name="Lindner, Abigail" userId="S::arlindner@wpi.edu::63d53220-a4f1-427e-9ec9-a84517b4a65b" providerId="AD" clId="Web-{42B10D4B-1C0D-3CE0-8292-FB16F3C1C9F2}" dt="2024-06-19T01:52:49.665" v="1181"/>
          <ac:spMkLst>
            <pc:docMk/>
            <pc:sldMk cId="229791705" sldId="265"/>
            <ac:spMk id="45" creationId="{62969F3D-CDF0-99A6-BB10-1C7B9CA7DB64}"/>
          </ac:spMkLst>
        </pc:spChg>
        <pc:spChg chg="add del">
          <ac:chgData name="Lindner, Abigail" userId="S::arlindner@wpi.edu::63d53220-a4f1-427e-9ec9-a84517b4a65b" providerId="AD" clId="Web-{42B10D4B-1C0D-3CE0-8292-FB16F3C1C9F2}" dt="2024-06-19T01:52:49.665" v="1179"/>
          <ac:spMkLst>
            <pc:docMk/>
            <pc:sldMk cId="229791705" sldId="265"/>
            <ac:spMk id="47" creationId="{D7615AA7-470E-B36A-FB83-BE4E894E1F36}"/>
          </ac:spMkLst>
        </pc:spChg>
        <pc:spChg chg="add del">
          <ac:chgData name="Lindner, Abigail" userId="S::arlindner@wpi.edu::63d53220-a4f1-427e-9ec9-a84517b4a65b" providerId="AD" clId="Web-{42B10D4B-1C0D-3CE0-8292-FB16F3C1C9F2}" dt="2024-06-19T01:52:49.665" v="1178"/>
          <ac:spMkLst>
            <pc:docMk/>
            <pc:sldMk cId="229791705" sldId="265"/>
            <ac:spMk id="48" creationId="{741C76F4-D58F-6F11-529E-332337EAFBE8}"/>
          </ac:spMkLst>
        </pc:spChg>
        <pc:spChg chg="add del">
          <ac:chgData name="Lindner, Abigail" userId="S::arlindner@wpi.edu::63d53220-a4f1-427e-9ec9-a84517b4a65b" providerId="AD" clId="Web-{42B10D4B-1C0D-3CE0-8292-FB16F3C1C9F2}" dt="2024-06-19T01:52:49.665" v="1177"/>
          <ac:spMkLst>
            <pc:docMk/>
            <pc:sldMk cId="229791705" sldId="265"/>
            <ac:spMk id="49" creationId="{3A19ABD6-01EE-E9BF-ACFD-1CC18BD7F561}"/>
          </ac:spMkLst>
        </pc:spChg>
        <pc:spChg chg="mod ord topLvl">
          <ac:chgData name="Lindner, Abigail" userId="S::arlindner@wpi.edu::63d53220-a4f1-427e-9ec9-a84517b4a65b" providerId="AD" clId="Web-{42B10D4B-1C0D-3CE0-8292-FB16F3C1C9F2}" dt="2024-06-19T02:01:40.388" v="1303" actId="1076"/>
          <ac:spMkLst>
            <pc:docMk/>
            <pc:sldMk cId="229791705" sldId="265"/>
            <ac:spMk id="51" creationId="{3D4A3340-B16C-22A2-1055-D49D0D72AA7B}"/>
          </ac:spMkLst>
        </pc:spChg>
        <pc:spChg chg="del">
          <ac:chgData name="Lindner, Abigail" userId="S::arlindner@wpi.edu::63d53220-a4f1-427e-9ec9-a84517b4a65b" providerId="AD" clId="Web-{42B10D4B-1C0D-3CE0-8292-FB16F3C1C9F2}" dt="2024-06-19T01:53:10.135" v="1188"/>
          <ac:spMkLst>
            <pc:docMk/>
            <pc:sldMk cId="229791705" sldId="265"/>
            <ac:spMk id="53" creationId="{289A4E33-CA5E-AC04-3BF1-11F945043798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2:00:16.041" v="1258"/>
          <ac:spMkLst>
            <pc:docMk/>
            <pc:sldMk cId="229791705" sldId="265"/>
            <ac:spMk id="56" creationId="{8A406A68-6727-8AEF-5686-723A6D7BAC51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57:01.003" v="1233"/>
          <ac:spMkLst>
            <pc:docMk/>
            <pc:sldMk cId="229791705" sldId="265"/>
            <ac:spMk id="57" creationId="{725EC503-609A-A9DE-4DDE-4E0B38080002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1:57:14.644" v="1236"/>
          <ac:spMkLst>
            <pc:docMk/>
            <pc:sldMk cId="229791705" sldId="265"/>
            <ac:spMk id="58" creationId="{1D595746-355B-B0A6-36FA-F60070B85D19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00:15.056" v="1257"/>
          <ac:spMkLst>
            <pc:docMk/>
            <pc:sldMk cId="229791705" sldId="265"/>
            <ac:spMk id="59" creationId="{45FED2FC-A1C9-D367-469D-B135E3CF02EF}"/>
          </ac:spMkLst>
        </pc:spChg>
        <pc:spChg chg="add del mod ord">
          <ac:chgData name="Lindner, Abigail" userId="S::arlindner@wpi.edu::63d53220-a4f1-427e-9ec9-a84517b4a65b" providerId="AD" clId="Web-{42B10D4B-1C0D-3CE0-8292-FB16F3C1C9F2}" dt="2024-06-19T02:00:17.650" v="1259"/>
          <ac:spMkLst>
            <pc:docMk/>
            <pc:sldMk cId="229791705" sldId="265"/>
            <ac:spMk id="60" creationId="{34CF9F0A-0F91-D056-E60F-7A7FDA0A1EA8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40.434" v="1310" actId="1076"/>
          <ac:spMkLst>
            <pc:docMk/>
            <pc:sldMk cId="229791705" sldId="265"/>
            <ac:spMk id="61" creationId="{CF2E9490-BE6C-037A-3437-9AA6D9328C75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1:32.169" v="1292" actId="14100"/>
          <ac:spMkLst>
            <pc:docMk/>
            <pc:sldMk cId="229791705" sldId="265"/>
            <ac:spMk id="63" creationId="{2FA44B6C-C299-B60B-FA32-44C259FF4E4C}"/>
          </ac:spMkLst>
        </pc:spChg>
        <pc:grpChg chg="add mod">
          <ac:chgData name="Lindner, Abigail" userId="S::arlindner@wpi.edu::63d53220-a4f1-427e-9ec9-a84517b4a65b" providerId="AD" clId="Web-{42B10D4B-1C0D-3CE0-8292-FB16F3C1C9F2}" dt="2024-06-19T02:01:40.325" v="1295" actId="1076"/>
          <ac:grpSpMkLst>
            <pc:docMk/>
            <pc:sldMk cId="229791705" sldId="265"/>
            <ac:grpSpMk id="19" creationId="{8EBB57EA-4541-1FB5-6DC7-F8C116600985}"/>
          </ac:grpSpMkLst>
        </pc:grpChg>
        <pc:grpChg chg="add mod">
          <ac:chgData name="Lindner, Abigail" userId="S::arlindner@wpi.edu::63d53220-a4f1-427e-9ec9-a84517b4a65b" providerId="AD" clId="Web-{42B10D4B-1C0D-3CE0-8292-FB16F3C1C9F2}" dt="2024-06-19T02:01:40.403" v="1304" actId="1076"/>
          <ac:grpSpMkLst>
            <pc:docMk/>
            <pc:sldMk cId="229791705" sldId="265"/>
            <ac:grpSpMk id="28" creationId="{7C93836E-EF07-B491-E841-F36792ED55E7}"/>
          </ac:grpSpMkLst>
        </pc:grpChg>
        <pc:grpChg chg="add del">
          <ac:chgData name="Lindner, Abigail" userId="S::arlindner@wpi.edu::63d53220-a4f1-427e-9ec9-a84517b4a65b" providerId="AD" clId="Web-{42B10D4B-1C0D-3CE0-8292-FB16F3C1C9F2}" dt="2024-06-19T01:52:49.665" v="1183"/>
          <ac:grpSpMkLst>
            <pc:docMk/>
            <pc:sldMk cId="229791705" sldId="265"/>
            <ac:grpSpMk id="40" creationId="{65132E40-E30D-DF91-72C5-0266F0EDD544}"/>
          </ac:grpSpMkLst>
        </pc:grpChg>
        <pc:grpChg chg="add del mod">
          <ac:chgData name="Lindner, Abigail" userId="S::arlindner@wpi.edu::63d53220-a4f1-427e-9ec9-a84517b4a65b" providerId="AD" clId="Web-{42B10D4B-1C0D-3CE0-8292-FB16F3C1C9F2}" dt="2024-06-19T01:53:12.698" v="1189"/>
          <ac:grpSpMkLst>
            <pc:docMk/>
            <pc:sldMk cId="229791705" sldId="265"/>
            <ac:grpSpMk id="50" creationId="{EE731BE9-58C9-C6E2-D761-4034B0E9E322}"/>
          </ac:grpSpMkLst>
        </pc:grpChg>
        <pc:picChg chg="add mod">
          <ac:chgData name="Lindner, Abigail" userId="S::arlindner@wpi.edu::63d53220-a4f1-427e-9ec9-a84517b4a65b" providerId="AD" clId="Web-{42B10D4B-1C0D-3CE0-8292-FB16F3C1C9F2}" dt="2024-06-19T02:02:22.514" v="1345" actId="1076"/>
          <ac:picMkLst>
            <pc:docMk/>
            <pc:sldMk cId="229791705" sldId="265"/>
            <ac:picMk id="9" creationId="{BB183D0E-5E52-94D8-6B6D-7EF04C432188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1:46:23.244" v="1061"/>
          <ac:picMkLst>
            <pc:docMk/>
            <pc:sldMk cId="229791705" sldId="265"/>
            <ac:picMk id="15" creationId="{B54E76AE-3DC0-9334-6EDB-CFBC2F83785A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2:02:19.342" v="1344"/>
          <ac:picMkLst>
            <pc:docMk/>
            <pc:sldMk cId="229791705" sldId="265"/>
            <ac:picMk id="18" creationId="{C15F3027-C959-4BBE-2932-E4527B0B1B42}"/>
          </ac:picMkLst>
        </pc:picChg>
        <pc:picChg chg="add mod">
          <ac:chgData name="Lindner, Abigail" userId="S::arlindner@wpi.edu::63d53220-a4f1-427e-9ec9-a84517b4a65b" providerId="AD" clId="Web-{42B10D4B-1C0D-3CE0-8292-FB16F3C1C9F2}" dt="2024-06-19T02:01:40.356" v="1298" actId="1076"/>
          <ac:picMkLst>
            <pc:docMk/>
            <pc:sldMk cId="229791705" sldId="265"/>
            <ac:picMk id="21" creationId="{A8DB17EF-3E0B-FCD7-377A-F4C8AE174443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1:54:15.809" v="1204"/>
          <ac:picMkLst>
            <pc:docMk/>
            <pc:sldMk cId="229791705" sldId="265"/>
            <ac:picMk id="27" creationId="{6CDEEA59-9CE1-6E70-94D4-43D20DC52809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1:54:17.090" v="1205"/>
          <ac:picMkLst>
            <pc:docMk/>
            <pc:sldMk cId="229791705" sldId="265"/>
            <ac:picMk id="32" creationId="{A382F5D1-812A-A30E-EA35-6B7157CAEED2}"/>
          </ac:picMkLst>
        </pc:picChg>
        <pc:picChg chg="add del mod ord">
          <ac:chgData name="Lindner, Abigail" userId="S::arlindner@wpi.edu::63d53220-a4f1-427e-9ec9-a84517b4a65b" providerId="AD" clId="Web-{42B10D4B-1C0D-3CE0-8292-FB16F3C1C9F2}" dt="2024-06-19T01:55:14.843" v="1210"/>
          <ac:picMkLst>
            <pc:docMk/>
            <pc:sldMk cId="229791705" sldId="265"/>
            <ac:picMk id="34" creationId="{5976BA7B-42AD-F49F-AE43-6CFBA21CA3D0}"/>
          </ac:picMkLst>
        </pc:picChg>
        <pc:picChg chg="add del">
          <ac:chgData name="Lindner, Abigail" userId="S::arlindner@wpi.edu::63d53220-a4f1-427e-9ec9-a84517b4a65b" providerId="AD" clId="Web-{42B10D4B-1C0D-3CE0-8292-FB16F3C1C9F2}" dt="2024-06-19T01:52:49.665" v="1184"/>
          <ac:picMkLst>
            <pc:docMk/>
            <pc:sldMk cId="229791705" sldId="265"/>
            <ac:picMk id="39" creationId="{02540133-A8EA-56D0-E335-85AAF87873B5}"/>
          </ac:picMkLst>
        </pc:picChg>
        <pc:picChg chg="add del">
          <ac:chgData name="Lindner, Abigail" userId="S::arlindner@wpi.edu::63d53220-a4f1-427e-9ec9-a84517b4a65b" providerId="AD" clId="Web-{42B10D4B-1C0D-3CE0-8292-FB16F3C1C9F2}" dt="2024-06-19T01:52:49.665" v="1182"/>
          <ac:picMkLst>
            <pc:docMk/>
            <pc:sldMk cId="229791705" sldId="265"/>
            <ac:picMk id="44" creationId="{C5AF2511-4929-8966-32EC-46877F2A1DCB}"/>
          </ac:picMkLst>
        </pc:picChg>
        <pc:picChg chg="add del">
          <ac:chgData name="Lindner, Abigail" userId="S::arlindner@wpi.edu::63d53220-a4f1-427e-9ec9-a84517b4a65b" providerId="AD" clId="Web-{42B10D4B-1C0D-3CE0-8292-FB16F3C1C9F2}" dt="2024-06-19T01:52:49.665" v="1180"/>
          <ac:picMkLst>
            <pc:docMk/>
            <pc:sldMk cId="229791705" sldId="265"/>
            <ac:picMk id="46" creationId="{8B29CBBF-FDDA-691E-E9F2-462ACFE88172}"/>
          </ac:picMkLst>
        </pc:picChg>
        <pc:picChg chg="add mod">
          <ac:chgData name="Lindner, Abigail" userId="S::arlindner@wpi.edu::63d53220-a4f1-427e-9ec9-a84517b4a65b" providerId="AD" clId="Web-{42B10D4B-1C0D-3CE0-8292-FB16F3C1C9F2}" dt="2024-06-19T02:01:40.419" v="1308" actId="1076"/>
          <ac:picMkLst>
            <pc:docMk/>
            <pc:sldMk cId="229791705" sldId="265"/>
            <ac:picMk id="54" creationId="{918A5152-9E92-E912-A351-50EFD87D6610}"/>
          </ac:picMkLst>
        </pc:picChg>
        <pc:picChg chg="add mod">
          <ac:chgData name="Lindner, Abigail" userId="S::arlindner@wpi.edu::63d53220-a4f1-427e-9ec9-a84517b4a65b" providerId="AD" clId="Web-{42B10D4B-1C0D-3CE0-8292-FB16F3C1C9F2}" dt="2024-06-19T02:01:40.434" v="1309" actId="1076"/>
          <ac:picMkLst>
            <pc:docMk/>
            <pc:sldMk cId="229791705" sldId="265"/>
            <ac:picMk id="55" creationId="{62759F73-5D87-DDB0-16F7-DBE25C316F14}"/>
          </ac:picMkLst>
        </pc:picChg>
        <pc:inkChg chg="add del">
          <ac:chgData name="Lindner, Abigail" userId="S::arlindner@wpi.edu::63d53220-a4f1-427e-9ec9-a84517b4a65b" providerId="AD" clId="Web-{42B10D4B-1C0D-3CE0-8292-FB16F3C1C9F2}" dt="2024-06-19T01:37:58.132" v="980"/>
          <ac:inkMkLst>
            <pc:docMk/>
            <pc:sldMk cId="229791705" sldId="265"/>
            <ac:inkMk id="6" creationId="{B05D02BA-CB73-B54B-10FA-212AE3A3EF5E}"/>
          </ac:inkMkLst>
        </pc:inkChg>
        <pc:inkChg chg="add del">
          <ac:chgData name="Lindner, Abigail" userId="S::arlindner@wpi.edu::63d53220-a4f1-427e-9ec9-a84517b4a65b" providerId="AD" clId="Web-{42B10D4B-1C0D-3CE0-8292-FB16F3C1C9F2}" dt="2024-06-19T01:37:55.679" v="979"/>
          <ac:inkMkLst>
            <pc:docMk/>
            <pc:sldMk cId="229791705" sldId="265"/>
            <ac:inkMk id="7" creationId="{BB96655D-4840-52D4-97FD-DF22A85A3BC6}"/>
          </ac:inkMkLst>
        </pc:inkChg>
        <pc:inkChg chg="add del">
          <ac:chgData name="Lindner, Abigail" userId="S::arlindner@wpi.edu::63d53220-a4f1-427e-9ec9-a84517b4a65b" providerId="AD" clId="Web-{42B10D4B-1C0D-3CE0-8292-FB16F3C1C9F2}" dt="2024-06-19T01:37:52.850" v="978"/>
          <ac:inkMkLst>
            <pc:docMk/>
            <pc:sldMk cId="229791705" sldId="265"/>
            <ac:inkMk id="8" creationId="{30EA0C23-0864-1793-4A98-E326974A297E}"/>
          </ac:inkMkLst>
        </pc:inkChg>
        <pc:cxnChg chg="add del mod">
          <ac:chgData name="Lindner, Abigail" userId="S::arlindner@wpi.edu::63d53220-a4f1-427e-9ec9-a84517b4a65b" providerId="AD" clId="Web-{42B10D4B-1C0D-3CE0-8292-FB16F3C1C9F2}" dt="2024-06-19T01:40:19.215" v="999"/>
          <ac:cxnSpMkLst>
            <pc:docMk/>
            <pc:sldMk cId="229791705" sldId="265"/>
            <ac:cxnSpMk id="11" creationId="{B7F2CE7D-2949-B139-DF17-89FBA3A5502F}"/>
          </ac:cxnSpMkLst>
        </pc:cxnChg>
        <pc:cxnChg chg="add mod">
          <ac:chgData name="Lindner, Abigail" userId="S::arlindner@wpi.edu::63d53220-a4f1-427e-9ec9-a84517b4a65b" providerId="AD" clId="Web-{42B10D4B-1C0D-3CE0-8292-FB16F3C1C9F2}" dt="2024-06-19T01:46:46.370" v="1081" actId="1076"/>
          <ac:cxnSpMkLst>
            <pc:docMk/>
            <pc:sldMk cId="229791705" sldId="265"/>
            <ac:cxnSpMk id="12" creationId="{165FA024-71E8-A3EA-E895-B4AD4461236B}"/>
          </ac:cxnSpMkLst>
        </pc:cxnChg>
        <pc:cxnChg chg="mod">
          <ac:chgData name="Lindner, Abigail" userId="S::arlindner@wpi.edu::63d53220-a4f1-427e-9ec9-a84517b4a65b" providerId="AD" clId="Web-{42B10D4B-1C0D-3CE0-8292-FB16F3C1C9F2}" dt="2024-06-19T02:00:46.089" v="1264"/>
          <ac:cxnSpMkLst>
            <pc:docMk/>
            <pc:sldMk cId="229791705" sldId="265"/>
            <ac:cxnSpMk id="30" creationId="{0483DC07-4234-0E7E-BF8E-269CAB712611}"/>
          </ac:cxnSpMkLst>
        </pc:cxnChg>
        <pc:cxnChg chg="mod">
          <ac:chgData name="Lindner, Abigail" userId="S::arlindner@wpi.edu::63d53220-a4f1-427e-9ec9-a84517b4a65b" providerId="AD" clId="Web-{42B10D4B-1C0D-3CE0-8292-FB16F3C1C9F2}" dt="2024-06-19T01:52:49.665" v="1183"/>
          <ac:cxnSpMkLst>
            <pc:docMk/>
            <pc:sldMk cId="229791705" sldId="265"/>
            <ac:cxnSpMk id="42" creationId="{A8F1EEEE-C4BD-1578-FD76-7A67E70115DD}"/>
          </ac:cxnSpMkLst>
        </pc:cxnChg>
        <pc:cxnChg chg="del mod topLvl">
          <ac:chgData name="Lindner, Abigail" userId="S::arlindner@wpi.edu::63d53220-a4f1-427e-9ec9-a84517b4a65b" providerId="AD" clId="Web-{42B10D4B-1C0D-3CE0-8292-FB16F3C1C9F2}" dt="2024-06-19T01:53:12.698" v="1189"/>
          <ac:cxnSpMkLst>
            <pc:docMk/>
            <pc:sldMk cId="229791705" sldId="265"/>
            <ac:cxnSpMk id="52" creationId="{5B0AB55A-466D-3147-844A-B11836C2DF04}"/>
          </ac:cxnSpMkLst>
        </pc:cxnChg>
      </pc:sldChg>
      <pc:sldChg chg="add del replId">
        <pc:chgData name="Lindner, Abigail" userId="S::arlindner@wpi.edu::63d53220-a4f1-427e-9ec9-a84517b4a65b" providerId="AD" clId="Web-{42B10D4B-1C0D-3CE0-8292-FB16F3C1C9F2}" dt="2024-06-19T01:35:34.189" v="958"/>
        <pc:sldMkLst>
          <pc:docMk/>
          <pc:sldMk cId="1546005143" sldId="265"/>
        </pc:sldMkLst>
      </pc:sldChg>
      <pc:sldChg chg="addSp delSp modSp add ord replId">
        <pc:chgData name="Lindner, Abigail" userId="S::arlindner@wpi.edu::63d53220-a4f1-427e-9ec9-a84517b4a65b" providerId="AD" clId="Web-{42B10D4B-1C0D-3CE0-8292-FB16F3C1C9F2}" dt="2024-06-19T02:16:07.419" v="1476"/>
        <pc:sldMkLst>
          <pc:docMk/>
          <pc:sldMk cId="958395385" sldId="266"/>
        </pc:sldMkLst>
        <pc:spChg chg="del">
          <ac:chgData name="Lindner, Abigail" userId="S::arlindner@wpi.edu::63d53220-a4f1-427e-9ec9-a84517b4a65b" providerId="AD" clId="Web-{42B10D4B-1C0D-3CE0-8292-FB16F3C1C9F2}" dt="2024-06-19T01:46:51.573" v="1091"/>
          <ac:spMkLst>
            <pc:docMk/>
            <pc:sldMk cId="958395385" sldId="266"/>
            <ac:spMk id="3" creationId="{0DC0AB4A-89B7-571F-6525-A13104538819}"/>
          </ac:spMkLst>
        </pc:spChg>
        <pc:spChg chg="del">
          <ac:chgData name="Lindner, Abigail" userId="S::arlindner@wpi.edu::63d53220-a4f1-427e-9ec9-a84517b4a65b" providerId="AD" clId="Web-{42B10D4B-1C0D-3CE0-8292-FB16F3C1C9F2}" dt="2024-06-19T01:46:51.573" v="1090"/>
          <ac:spMkLst>
            <pc:docMk/>
            <pc:sldMk cId="958395385" sldId="266"/>
            <ac:spMk id="5" creationId="{F9344632-F7E5-6F97-8BE1-1397C0473CE8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08:00.339" v="1362"/>
          <ac:spMkLst>
            <pc:docMk/>
            <pc:sldMk cId="958395385" sldId="266"/>
            <ac:spMk id="6" creationId="{FB5B240B-B014-BDFE-6475-B5E5D2A0CBE1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8:49.387" v="1375" actId="20577"/>
          <ac:spMkLst>
            <pc:docMk/>
            <pc:sldMk cId="958395385" sldId="266"/>
            <ac:spMk id="8" creationId="{CBCCC5B3-2D90-EAFB-A7E9-C2508C0CF2FC}"/>
          </ac:spMkLst>
        </pc:spChg>
        <pc:spChg chg="del">
          <ac:chgData name="Lindner, Abigail" userId="S::arlindner@wpi.edu::63d53220-a4f1-427e-9ec9-a84517b4a65b" providerId="AD" clId="Web-{42B10D4B-1C0D-3CE0-8292-FB16F3C1C9F2}" dt="2024-06-19T01:46:51.573" v="1088"/>
          <ac:spMkLst>
            <pc:docMk/>
            <pc:sldMk cId="958395385" sldId="266"/>
            <ac:spMk id="10" creationId="{1284E73D-86AE-3B10-D2E7-39746E4C6277}"/>
          </ac:spMkLst>
        </pc:spChg>
        <pc:spChg chg="del">
          <ac:chgData name="Lindner, Abigail" userId="S::arlindner@wpi.edu::63d53220-a4f1-427e-9ec9-a84517b4a65b" providerId="AD" clId="Web-{42B10D4B-1C0D-3CE0-8292-FB16F3C1C9F2}" dt="2024-06-19T01:46:51.573" v="1086"/>
          <ac:spMkLst>
            <pc:docMk/>
            <pc:sldMk cId="958395385" sldId="266"/>
            <ac:spMk id="13" creationId="{A435FE47-6649-A7FB-771B-953E356DB19F}"/>
          </ac:spMkLst>
        </pc:spChg>
        <pc:spChg chg="del">
          <ac:chgData name="Lindner, Abigail" userId="S::arlindner@wpi.edu::63d53220-a4f1-427e-9ec9-a84517b4a65b" providerId="AD" clId="Web-{42B10D4B-1C0D-3CE0-8292-FB16F3C1C9F2}" dt="2024-06-19T01:46:51.573" v="1085"/>
          <ac:spMkLst>
            <pc:docMk/>
            <pc:sldMk cId="958395385" sldId="266"/>
            <ac:spMk id="14" creationId="{5F40C90E-FDA5-97D2-C0C6-CD397ACE84A5}"/>
          </ac:spMkLst>
        </pc:spChg>
        <pc:spChg chg="mod">
          <ac:chgData name="Lindner, Abigail" userId="S::arlindner@wpi.edu::63d53220-a4f1-427e-9ec9-a84517b4a65b" providerId="AD" clId="Web-{42B10D4B-1C0D-3CE0-8292-FB16F3C1C9F2}" dt="2024-06-19T01:47:11.324" v="1101" actId="1076"/>
          <ac:spMkLst>
            <pc:docMk/>
            <pc:sldMk cId="958395385" sldId="266"/>
            <ac:spMk id="16" creationId="{0C98F4B1-4B84-FB86-1C5F-CC258AF36CCE}"/>
          </ac:spMkLst>
        </pc:spChg>
        <pc:spChg chg="mod">
          <ac:chgData name="Lindner, Abigail" userId="S::arlindner@wpi.edu::63d53220-a4f1-427e-9ec9-a84517b4a65b" providerId="AD" clId="Web-{42B10D4B-1C0D-3CE0-8292-FB16F3C1C9F2}" dt="2024-06-19T01:47:16.668" v="1104" actId="14100"/>
          <ac:spMkLst>
            <pc:docMk/>
            <pc:sldMk cId="958395385" sldId="266"/>
            <ac:spMk id="17" creationId="{A23E438E-586F-C759-99CB-7D58D6CC48A3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9:11.029" v="1382" actId="1076"/>
          <ac:spMkLst>
            <pc:docMk/>
            <pc:sldMk cId="958395385" sldId="266"/>
            <ac:spMk id="18" creationId="{E03E123E-49C9-61E8-3A62-C8AA389AB459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09:47.186" v="1393" actId="1076"/>
          <ac:spMkLst>
            <pc:docMk/>
            <pc:sldMk cId="958395385" sldId="266"/>
            <ac:spMk id="20" creationId="{F7FBA5FE-859C-C7C2-439E-991D49ED4916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16:07.419" v="1476"/>
          <ac:spMkLst>
            <pc:docMk/>
            <pc:sldMk cId="958395385" sldId="266"/>
            <ac:spMk id="24" creationId="{9D700867-CAAC-D612-7F07-2DF7CBA00C3E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16:07.419" v="1474"/>
          <ac:spMkLst>
            <pc:docMk/>
            <pc:sldMk cId="958395385" sldId="266"/>
            <ac:spMk id="26" creationId="{639C3EEA-9357-2BDA-69D4-E677BFFDD075}"/>
          </ac:spMkLst>
        </pc:spChg>
        <pc:picChg chg="add mod">
          <ac:chgData name="Lindner, Abigail" userId="S::arlindner@wpi.edu::63d53220-a4f1-427e-9ec9-a84517b4a65b" providerId="AD" clId="Web-{42B10D4B-1C0D-3CE0-8292-FB16F3C1C9F2}" dt="2024-06-19T02:07:21.525" v="1353" actId="1076"/>
          <ac:picMkLst>
            <pc:docMk/>
            <pc:sldMk cId="958395385" sldId="266"/>
            <ac:picMk id="2" creationId="{359A8D37-FB81-8320-B019-0EBA068585AD}"/>
          </ac:picMkLst>
        </pc:picChg>
        <pc:picChg chg="del">
          <ac:chgData name="Lindner, Abigail" userId="S::arlindner@wpi.edu::63d53220-a4f1-427e-9ec9-a84517b4a65b" providerId="AD" clId="Web-{42B10D4B-1C0D-3CE0-8292-FB16F3C1C9F2}" dt="2024-06-19T01:46:51.573" v="1089"/>
          <ac:picMkLst>
            <pc:docMk/>
            <pc:sldMk cId="958395385" sldId="266"/>
            <ac:picMk id="9" creationId="{BB183D0E-5E52-94D8-6B6D-7EF04C432188}"/>
          </ac:picMkLst>
        </pc:picChg>
        <pc:picChg chg="mod">
          <ac:chgData name="Lindner, Abigail" userId="S::arlindner@wpi.edu::63d53220-a4f1-427e-9ec9-a84517b4a65b" providerId="AD" clId="Web-{42B10D4B-1C0D-3CE0-8292-FB16F3C1C9F2}" dt="2024-06-19T01:47:22.418" v="1105" actId="1076"/>
          <ac:picMkLst>
            <pc:docMk/>
            <pc:sldMk cId="958395385" sldId="266"/>
            <ac:picMk id="15" creationId="{B54E76AE-3DC0-9334-6EDB-CFBC2F83785A}"/>
          </ac:picMkLst>
        </pc:picChg>
        <pc:picChg chg="add mod">
          <ac:chgData name="Lindner, Abigail" userId="S::arlindner@wpi.edu::63d53220-a4f1-427e-9ec9-a84517b4a65b" providerId="AD" clId="Web-{42B10D4B-1C0D-3CE0-8292-FB16F3C1C9F2}" dt="2024-06-19T02:08:55.138" v="1378" actId="14100"/>
          <ac:picMkLst>
            <pc:docMk/>
            <pc:sldMk cId="958395385" sldId="266"/>
            <ac:picMk id="21" creationId="{5E5A5D5F-4817-F0F0-1BE2-893CD97EA196}"/>
          </ac:picMkLst>
        </pc:picChg>
        <pc:picChg chg="add mod">
          <ac:chgData name="Lindner, Abigail" userId="S::arlindner@wpi.edu::63d53220-a4f1-427e-9ec9-a84517b4a65b" providerId="AD" clId="Web-{42B10D4B-1C0D-3CE0-8292-FB16F3C1C9F2}" dt="2024-06-19T02:09:14.591" v="1384" actId="1076"/>
          <ac:picMkLst>
            <pc:docMk/>
            <pc:sldMk cId="958395385" sldId="266"/>
            <ac:picMk id="22" creationId="{A5EBEA29-9903-E8A7-9D8F-BC10DE6C1020}"/>
          </ac:picMkLst>
        </pc:picChg>
        <pc:picChg chg="add mod">
          <ac:chgData name="Lindner, Abigail" userId="S::arlindner@wpi.edu::63d53220-a4f1-427e-9ec9-a84517b4a65b" providerId="AD" clId="Web-{42B10D4B-1C0D-3CE0-8292-FB16F3C1C9F2}" dt="2024-06-19T02:09:47.186" v="1394" actId="1076"/>
          <ac:picMkLst>
            <pc:docMk/>
            <pc:sldMk cId="958395385" sldId="266"/>
            <ac:picMk id="23" creationId="{5FBE1A8E-A892-869C-5738-8F48264958F7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2:16:07.419" v="1475"/>
          <ac:picMkLst>
            <pc:docMk/>
            <pc:sldMk cId="958395385" sldId="266"/>
            <ac:picMk id="25" creationId="{111001AF-9DD0-0875-9277-A67C3384465A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2:16:07.419" v="1473"/>
          <ac:picMkLst>
            <pc:docMk/>
            <pc:sldMk cId="958395385" sldId="266"/>
            <ac:picMk id="27" creationId="{F25E0C18-5F01-0A34-A21C-ADB4EC08E176}"/>
          </ac:picMkLst>
        </pc:picChg>
        <pc:cxnChg chg="del">
          <ac:chgData name="Lindner, Abigail" userId="S::arlindner@wpi.edu::63d53220-a4f1-427e-9ec9-a84517b4a65b" providerId="AD" clId="Web-{42B10D4B-1C0D-3CE0-8292-FB16F3C1C9F2}" dt="2024-06-19T01:46:51.573" v="1087"/>
          <ac:cxnSpMkLst>
            <pc:docMk/>
            <pc:sldMk cId="958395385" sldId="266"/>
            <ac:cxnSpMk id="12" creationId="{165FA024-71E8-A3EA-E895-B4AD4461236B}"/>
          </ac:cxnSpMkLst>
        </pc:cxnChg>
      </pc:sldChg>
      <pc:sldChg chg="delSp add ord replId">
        <pc:chgData name="Lindner, Abigail" userId="S::arlindner@wpi.edu::63d53220-a4f1-427e-9ec9-a84517b4a65b" providerId="AD" clId="Web-{42B10D4B-1C0D-3CE0-8292-FB16F3C1C9F2}" dt="2024-06-19T02:01:56.919" v="1330"/>
        <pc:sldMkLst>
          <pc:docMk/>
          <pc:sldMk cId="3824880584" sldId="267"/>
        </pc:sldMkLst>
        <pc:spChg chg="del">
          <ac:chgData name="Lindner, Abigail" userId="S::arlindner@wpi.edu::63d53220-a4f1-427e-9ec9-a84517b4a65b" providerId="AD" clId="Web-{42B10D4B-1C0D-3CE0-8292-FB16F3C1C9F2}" dt="2024-06-19T02:01:50.841" v="1329"/>
          <ac:spMkLst>
            <pc:docMk/>
            <pc:sldMk cId="3824880584" sldId="267"/>
            <ac:spMk id="5" creationId="{F9344632-F7E5-6F97-8BE1-1397C0473CE8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25"/>
          <ac:spMkLst>
            <pc:docMk/>
            <pc:sldMk cId="3824880584" sldId="267"/>
            <ac:spMk id="20" creationId="{FBAA3D10-6304-BDB8-D508-2924D9A916D4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23"/>
          <ac:spMkLst>
            <pc:docMk/>
            <pc:sldMk cId="3824880584" sldId="267"/>
            <ac:spMk id="22" creationId="{324FB054-C0C5-6D9B-ED4B-ADF1CA69942A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22"/>
          <ac:spMkLst>
            <pc:docMk/>
            <pc:sldMk cId="3824880584" sldId="267"/>
            <ac:spMk id="24" creationId="{A3A5337D-4A0C-8A0D-438E-1147CB69FDD8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21"/>
          <ac:spMkLst>
            <pc:docMk/>
            <pc:sldMk cId="3824880584" sldId="267"/>
            <ac:spMk id="25" creationId="{4F574360-5057-9000-68F9-EC2BEDE67FE3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20"/>
          <ac:spMkLst>
            <pc:docMk/>
            <pc:sldMk cId="3824880584" sldId="267"/>
            <ac:spMk id="26" creationId="{BAF91378-FC95-9156-AE97-2DE67FFA73B4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17"/>
          <ac:spMkLst>
            <pc:docMk/>
            <pc:sldMk cId="3824880584" sldId="267"/>
            <ac:spMk id="33" creationId="{63A0238A-3DAE-B7A9-BEC5-735C993A3AA8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16"/>
          <ac:spMkLst>
            <pc:docMk/>
            <pc:sldMk cId="3824880584" sldId="267"/>
            <ac:spMk id="36" creationId="{505623E8-8FB5-05DD-75DD-7B4EF334F0D5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15"/>
          <ac:spMkLst>
            <pc:docMk/>
            <pc:sldMk cId="3824880584" sldId="267"/>
            <ac:spMk id="37" creationId="{A8D7B35C-E628-D8F3-F5E9-2A91078BB7A9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19"/>
          <ac:spMkLst>
            <pc:docMk/>
            <pc:sldMk cId="3824880584" sldId="267"/>
            <ac:spMk id="51" creationId="{3D4A3340-B16C-22A2-1055-D49D0D72AA7B}"/>
          </ac:spMkLst>
        </pc:spChg>
        <pc:spChg chg="del">
          <ac:chgData name="Lindner, Abigail" userId="S::arlindner@wpi.edu::63d53220-a4f1-427e-9ec9-a84517b4a65b" providerId="AD" clId="Web-{42B10D4B-1C0D-3CE0-8292-FB16F3C1C9F2}" dt="2024-06-19T02:01:50.841" v="1312"/>
          <ac:spMkLst>
            <pc:docMk/>
            <pc:sldMk cId="3824880584" sldId="267"/>
            <ac:spMk id="61" creationId="{CF2E9490-BE6C-037A-3437-9AA6D9328C75}"/>
          </ac:spMkLst>
        </pc:spChg>
        <pc:grpChg chg="del">
          <ac:chgData name="Lindner, Abigail" userId="S::arlindner@wpi.edu::63d53220-a4f1-427e-9ec9-a84517b4a65b" providerId="AD" clId="Web-{42B10D4B-1C0D-3CE0-8292-FB16F3C1C9F2}" dt="2024-06-19T02:01:50.841" v="1327"/>
          <ac:grpSpMkLst>
            <pc:docMk/>
            <pc:sldMk cId="3824880584" sldId="267"/>
            <ac:grpSpMk id="19" creationId="{8EBB57EA-4541-1FB5-6DC7-F8C116600985}"/>
          </ac:grpSpMkLst>
        </pc:grpChg>
        <pc:grpChg chg="del">
          <ac:chgData name="Lindner, Abigail" userId="S::arlindner@wpi.edu::63d53220-a4f1-427e-9ec9-a84517b4a65b" providerId="AD" clId="Web-{42B10D4B-1C0D-3CE0-8292-FB16F3C1C9F2}" dt="2024-06-19T02:01:50.841" v="1318"/>
          <ac:grpSpMkLst>
            <pc:docMk/>
            <pc:sldMk cId="3824880584" sldId="267"/>
            <ac:grpSpMk id="28" creationId="{7C93836E-EF07-B491-E841-F36792ED55E7}"/>
          </ac:grpSpMkLst>
        </pc:grpChg>
        <pc:picChg chg="del">
          <ac:chgData name="Lindner, Abigail" userId="S::arlindner@wpi.edu::63d53220-a4f1-427e-9ec9-a84517b4a65b" providerId="AD" clId="Web-{42B10D4B-1C0D-3CE0-8292-FB16F3C1C9F2}" dt="2024-06-19T02:01:50.841" v="1328"/>
          <ac:picMkLst>
            <pc:docMk/>
            <pc:sldMk cId="3824880584" sldId="267"/>
            <ac:picMk id="9" creationId="{BB183D0E-5E52-94D8-6B6D-7EF04C432188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1:50.841" v="1326"/>
          <ac:picMkLst>
            <pc:docMk/>
            <pc:sldMk cId="3824880584" sldId="267"/>
            <ac:picMk id="18" creationId="{C15F3027-C959-4BBE-2932-E4527B0B1B42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1:50.841" v="1324"/>
          <ac:picMkLst>
            <pc:docMk/>
            <pc:sldMk cId="3824880584" sldId="267"/>
            <ac:picMk id="21" creationId="{A8DB17EF-3E0B-FCD7-377A-F4C8AE174443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1:50.841" v="1314"/>
          <ac:picMkLst>
            <pc:docMk/>
            <pc:sldMk cId="3824880584" sldId="267"/>
            <ac:picMk id="54" creationId="{918A5152-9E92-E912-A351-50EFD87D6610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1:50.841" v="1313"/>
          <ac:picMkLst>
            <pc:docMk/>
            <pc:sldMk cId="3824880584" sldId="267"/>
            <ac:picMk id="55" creationId="{62759F73-5D87-DDB0-16F7-DBE25C316F14}"/>
          </ac:picMkLst>
        </pc:picChg>
      </pc:sldChg>
      <pc:sldChg chg="addSp delSp add replId">
        <pc:chgData name="Lindner, Abigail" userId="S::arlindner@wpi.edu::63d53220-a4f1-427e-9ec9-a84517b4a65b" providerId="AD" clId="Web-{42B10D4B-1C0D-3CE0-8292-FB16F3C1C9F2}" dt="2024-06-19T02:02:34.718" v="1349"/>
        <pc:sldMkLst>
          <pc:docMk/>
          <pc:sldMk cId="692834236" sldId="268"/>
        </pc:sldMkLst>
        <pc:spChg chg="del">
          <ac:chgData name="Lindner, Abigail" userId="S::arlindner@wpi.edu::63d53220-a4f1-427e-9ec9-a84517b4a65b" providerId="AD" clId="Web-{42B10D4B-1C0D-3CE0-8292-FB16F3C1C9F2}" dt="2024-06-19T02:02:07.467" v="1341"/>
          <ac:spMkLst>
            <pc:docMk/>
            <pc:sldMk cId="692834236" sldId="268"/>
            <ac:spMk id="26" creationId="{BAF91378-FC95-9156-AE97-2DE67FFA73B4}"/>
          </ac:spMkLst>
        </pc:spChg>
        <pc:spChg chg="del">
          <ac:chgData name="Lindner, Abigail" userId="S::arlindner@wpi.edu::63d53220-a4f1-427e-9ec9-a84517b4a65b" providerId="AD" clId="Web-{42B10D4B-1C0D-3CE0-8292-FB16F3C1C9F2}" dt="2024-06-19T02:02:07.467" v="1338"/>
          <ac:spMkLst>
            <pc:docMk/>
            <pc:sldMk cId="692834236" sldId="268"/>
            <ac:spMk id="33" creationId="{63A0238A-3DAE-B7A9-BEC5-735C993A3AA8}"/>
          </ac:spMkLst>
        </pc:spChg>
        <pc:spChg chg="del">
          <ac:chgData name="Lindner, Abigail" userId="S::arlindner@wpi.edu::63d53220-a4f1-427e-9ec9-a84517b4a65b" providerId="AD" clId="Web-{42B10D4B-1C0D-3CE0-8292-FB16F3C1C9F2}" dt="2024-06-19T02:02:07.467" v="1337"/>
          <ac:spMkLst>
            <pc:docMk/>
            <pc:sldMk cId="692834236" sldId="268"/>
            <ac:spMk id="36" creationId="{505623E8-8FB5-05DD-75DD-7B4EF334F0D5}"/>
          </ac:spMkLst>
        </pc:spChg>
        <pc:spChg chg="del">
          <ac:chgData name="Lindner, Abigail" userId="S::arlindner@wpi.edu::63d53220-a4f1-427e-9ec9-a84517b4a65b" providerId="AD" clId="Web-{42B10D4B-1C0D-3CE0-8292-FB16F3C1C9F2}" dt="2024-06-19T02:02:07.467" v="1336"/>
          <ac:spMkLst>
            <pc:docMk/>
            <pc:sldMk cId="692834236" sldId="268"/>
            <ac:spMk id="37" creationId="{A8D7B35C-E628-D8F3-F5E9-2A91078BB7A9}"/>
          </ac:spMkLst>
        </pc:spChg>
        <pc:spChg chg="del">
          <ac:chgData name="Lindner, Abigail" userId="S::arlindner@wpi.edu::63d53220-a4f1-427e-9ec9-a84517b4a65b" providerId="AD" clId="Web-{42B10D4B-1C0D-3CE0-8292-FB16F3C1C9F2}" dt="2024-06-19T02:02:07.467" v="1340"/>
          <ac:spMkLst>
            <pc:docMk/>
            <pc:sldMk cId="692834236" sldId="268"/>
            <ac:spMk id="51" creationId="{3D4A3340-B16C-22A2-1055-D49D0D72AA7B}"/>
          </ac:spMkLst>
        </pc:spChg>
        <pc:spChg chg="del">
          <ac:chgData name="Lindner, Abigail" userId="S::arlindner@wpi.edu::63d53220-a4f1-427e-9ec9-a84517b4a65b" providerId="AD" clId="Web-{42B10D4B-1C0D-3CE0-8292-FB16F3C1C9F2}" dt="2024-06-19T02:02:07.451" v="1333"/>
          <ac:spMkLst>
            <pc:docMk/>
            <pc:sldMk cId="692834236" sldId="268"/>
            <ac:spMk id="61" creationId="{CF2E9490-BE6C-037A-3437-9AA6D9328C75}"/>
          </ac:spMkLst>
        </pc:spChg>
        <pc:grpChg chg="del">
          <ac:chgData name="Lindner, Abigail" userId="S::arlindner@wpi.edu::63d53220-a4f1-427e-9ec9-a84517b4a65b" providerId="AD" clId="Web-{42B10D4B-1C0D-3CE0-8292-FB16F3C1C9F2}" dt="2024-06-19T02:02:07.467" v="1339"/>
          <ac:grpSpMkLst>
            <pc:docMk/>
            <pc:sldMk cId="692834236" sldId="268"/>
            <ac:grpSpMk id="28" creationId="{7C93836E-EF07-B491-E841-F36792ED55E7}"/>
          </ac:grpSpMkLst>
        </pc:grpChg>
        <pc:picChg chg="add">
          <ac:chgData name="Lindner, Abigail" userId="S::arlindner@wpi.edu::63d53220-a4f1-427e-9ec9-a84517b4a65b" providerId="AD" clId="Web-{42B10D4B-1C0D-3CE0-8292-FB16F3C1C9F2}" dt="2024-06-19T02:02:34.718" v="1349"/>
          <ac:picMkLst>
            <pc:docMk/>
            <pc:sldMk cId="692834236" sldId="268"/>
            <ac:picMk id="3" creationId="{EEC683AF-B623-F352-47C6-3240A703FCDC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2:34.218" v="1348"/>
          <ac:picMkLst>
            <pc:docMk/>
            <pc:sldMk cId="692834236" sldId="268"/>
            <ac:picMk id="9" creationId="{BB183D0E-5E52-94D8-6B6D-7EF04C432188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2:34.218" v="1347"/>
          <ac:picMkLst>
            <pc:docMk/>
            <pc:sldMk cId="692834236" sldId="268"/>
            <ac:picMk id="18" creationId="{C15F3027-C959-4BBE-2932-E4527B0B1B42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2:07.467" v="1335"/>
          <ac:picMkLst>
            <pc:docMk/>
            <pc:sldMk cId="692834236" sldId="268"/>
            <ac:picMk id="54" creationId="{918A5152-9E92-E912-A351-50EFD87D6610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2:07.451" v="1334"/>
          <ac:picMkLst>
            <pc:docMk/>
            <pc:sldMk cId="692834236" sldId="268"/>
            <ac:picMk id="55" creationId="{62759F73-5D87-DDB0-16F7-DBE25C316F14}"/>
          </ac:picMkLst>
        </pc:picChg>
      </pc:sldChg>
      <pc:sldChg chg="delSp modSp add replId">
        <pc:chgData name="Lindner, Abigail" userId="S::arlindner@wpi.edu::63d53220-a4f1-427e-9ec9-a84517b4a65b" providerId="AD" clId="Web-{42B10D4B-1C0D-3CE0-8292-FB16F3C1C9F2}" dt="2024-06-19T02:02:49.703" v="1350" actId="1076"/>
        <pc:sldMkLst>
          <pc:docMk/>
          <pc:sldMk cId="1295316544" sldId="269"/>
        </pc:sldMkLst>
        <pc:spChg chg="mod">
          <ac:chgData name="Lindner, Abigail" userId="S::arlindner@wpi.edu::63d53220-a4f1-427e-9ec9-a84517b4a65b" providerId="AD" clId="Web-{42B10D4B-1C0D-3CE0-8292-FB16F3C1C9F2}" dt="2024-06-19T02:02:49.703" v="1350" actId="1076"/>
          <ac:spMkLst>
            <pc:docMk/>
            <pc:sldMk cId="1295316544" sldId="269"/>
            <ac:spMk id="33" creationId="{63A0238A-3DAE-B7A9-BEC5-735C993A3AA8}"/>
          </ac:spMkLst>
        </pc:spChg>
        <pc:picChg chg="mod">
          <ac:chgData name="Lindner, Abigail" userId="S::arlindner@wpi.edu::63d53220-a4f1-427e-9ec9-a84517b4a65b" providerId="AD" clId="Web-{42B10D4B-1C0D-3CE0-8292-FB16F3C1C9F2}" dt="2024-06-19T02:02:16.076" v="1343" actId="1076"/>
          <ac:picMkLst>
            <pc:docMk/>
            <pc:sldMk cId="1295316544" sldId="269"/>
            <ac:picMk id="9" creationId="{BB183D0E-5E52-94D8-6B6D-7EF04C432188}"/>
          </ac:picMkLst>
        </pc:picChg>
        <pc:picChg chg="del">
          <ac:chgData name="Lindner, Abigail" userId="S::arlindner@wpi.edu::63d53220-a4f1-427e-9ec9-a84517b4a65b" providerId="AD" clId="Web-{42B10D4B-1C0D-3CE0-8292-FB16F3C1C9F2}" dt="2024-06-19T02:02:11.607" v="1342"/>
          <ac:picMkLst>
            <pc:docMk/>
            <pc:sldMk cId="1295316544" sldId="269"/>
            <ac:picMk id="18" creationId="{C15F3027-C959-4BBE-2932-E4527B0B1B42}"/>
          </ac:picMkLst>
        </pc:picChg>
      </pc:sldChg>
      <pc:sldChg chg="addSp delSp modSp add ord replId modNotes">
        <pc:chgData name="Lindner, Abigail" userId="S::arlindner@wpi.edu::63d53220-a4f1-427e-9ec9-a84517b4a65b" providerId="AD" clId="Web-{42B10D4B-1C0D-3CE0-8292-FB16F3C1C9F2}" dt="2024-06-19T02:28:14.914" v="1717"/>
        <pc:sldMkLst>
          <pc:docMk/>
          <pc:sldMk cId="1422195277" sldId="270"/>
        </pc:sldMkLst>
        <pc:spChg chg="del">
          <ac:chgData name="Lindner, Abigail" userId="S::arlindner@wpi.edu::63d53220-a4f1-427e-9ec9-a84517b4a65b" providerId="AD" clId="Web-{42B10D4B-1C0D-3CE0-8292-FB16F3C1C9F2}" dt="2024-06-19T02:17:19.593" v="1515"/>
          <ac:spMkLst>
            <pc:docMk/>
            <pc:sldMk cId="1422195277" sldId="270"/>
            <ac:spMk id="2" creationId="{A11F9B3A-DC36-E146-00E1-8E925C0BD067}"/>
          </ac:spMkLst>
        </pc:spChg>
        <pc:spChg chg="mod">
          <ac:chgData name="Lindner, Abigail" userId="S::arlindner@wpi.edu::63d53220-a4f1-427e-9ec9-a84517b4a65b" providerId="AD" clId="Web-{42B10D4B-1C0D-3CE0-8292-FB16F3C1C9F2}" dt="2024-06-19T02:17:05.874" v="1507" actId="20577"/>
          <ac:spMkLst>
            <pc:docMk/>
            <pc:sldMk cId="1422195277" sldId="270"/>
            <ac:spMk id="3" creationId="{E3FB230F-3BF2-AE42-3AA6-71317712DA1D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18:50.018" v="1562" actId="14100"/>
          <ac:spMkLst>
            <pc:docMk/>
            <pc:sldMk cId="1422195277" sldId="270"/>
            <ac:spMk id="4" creationId="{853699D9-2BB5-84B4-7B22-A2E996FFF19B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19:11.410" v="1586" actId="20577"/>
          <ac:spMkLst>
            <pc:docMk/>
            <pc:sldMk cId="1422195277" sldId="270"/>
            <ac:spMk id="6" creationId="{251F45F5-F68C-71F4-A147-4A56D4E0BB28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19:21.254" v="1589" actId="1076"/>
          <ac:spMkLst>
            <pc:docMk/>
            <pc:sldMk cId="1422195277" sldId="270"/>
            <ac:spMk id="8" creationId="{3DB1E3AA-BE0B-AF22-215F-7590C6238E6E}"/>
          </ac:spMkLst>
        </pc:spChg>
        <pc:spChg chg="add mod">
          <ac:chgData name="Lindner, Abigail" userId="S::arlindner@wpi.edu::63d53220-a4f1-427e-9ec9-a84517b4a65b" providerId="AD" clId="Web-{42B10D4B-1C0D-3CE0-8292-FB16F3C1C9F2}" dt="2024-06-19T02:19:34.848" v="1598" actId="14100"/>
          <ac:spMkLst>
            <pc:docMk/>
            <pc:sldMk cId="1422195277" sldId="270"/>
            <ac:spMk id="10" creationId="{4C89BA73-4A6E-40E6-ECA3-5EB7DC52BAEF}"/>
          </ac:spMkLst>
        </pc:spChg>
        <pc:spChg chg="del">
          <ac:chgData name="Lindner, Abigail" userId="S::arlindner@wpi.edu::63d53220-a4f1-427e-9ec9-a84517b4a65b" providerId="AD" clId="Web-{42B10D4B-1C0D-3CE0-8292-FB16F3C1C9F2}" dt="2024-06-19T02:17:19.593" v="1514"/>
          <ac:spMkLst>
            <pc:docMk/>
            <pc:sldMk cId="1422195277" sldId="270"/>
            <ac:spMk id="12" creationId="{F11F238E-2F4E-FEE4-D857-790825ACC8EA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28:14.914" v="1717"/>
          <ac:spMkLst>
            <pc:docMk/>
            <pc:sldMk cId="1422195277" sldId="270"/>
            <ac:spMk id="13" creationId="{BE12693A-CF71-961C-AC00-1EE7A208EE8D}"/>
          </ac:spMkLst>
        </pc:spChg>
        <pc:spChg chg="mod">
          <ac:chgData name="Lindner, Abigail" userId="S::arlindner@wpi.edu::63d53220-a4f1-427e-9ec9-a84517b4a65b" providerId="AD" clId="Web-{42B10D4B-1C0D-3CE0-8292-FB16F3C1C9F2}" dt="2024-06-19T02:19:57.130" v="1599" actId="14100"/>
          <ac:spMkLst>
            <pc:docMk/>
            <pc:sldMk cId="1422195277" sldId="270"/>
            <ac:spMk id="14" creationId="{77BA401E-36BB-28B5-F7BB-86C643DDCF80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28:14.914" v="1716"/>
          <ac:spMkLst>
            <pc:docMk/>
            <pc:sldMk cId="1422195277" sldId="270"/>
            <ac:spMk id="16" creationId="{D7691329-597A-2A8F-FAF5-02F26D673826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28:14.914" v="1714"/>
          <ac:spMkLst>
            <pc:docMk/>
            <pc:sldMk cId="1422195277" sldId="270"/>
            <ac:spMk id="18" creationId="{095A08A0-A54B-D8EB-0D5D-70D8DB92BE27}"/>
          </ac:spMkLst>
        </pc:spChg>
        <pc:spChg chg="del">
          <ac:chgData name="Lindner, Abigail" userId="S::arlindner@wpi.edu::63d53220-a4f1-427e-9ec9-a84517b4a65b" providerId="AD" clId="Web-{42B10D4B-1C0D-3CE0-8292-FB16F3C1C9F2}" dt="2024-06-19T02:17:19.593" v="1513"/>
          <ac:spMkLst>
            <pc:docMk/>
            <pc:sldMk cId="1422195277" sldId="270"/>
            <ac:spMk id="19" creationId="{00AE12EA-D9C9-E7B6-7E27-EC2F73855487}"/>
          </ac:spMkLst>
        </pc:spChg>
        <pc:spChg chg="del">
          <ac:chgData name="Lindner, Abigail" userId="S::arlindner@wpi.edu::63d53220-a4f1-427e-9ec9-a84517b4a65b" providerId="AD" clId="Web-{42B10D4B-1C0D-3CE0-8292-FB16F3C1C9F2}" dt="2024-06-19T02:17:19.593" v="1511"/>
          <ac:spMkLst>
            <pc:docMk/>
            <pc:sldMk cId="1422195277" sldId="270"/>
            <ac:spMk id="21" creationId="{308CA89B-067C-B6B4-C13F-B53FB5589E2F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28:14.914" v="1712"/>
          <ac:spMkLst>
            <pc:docMk/>
            <pc:sldMk cId="1422195277" sldId="270"/>
            <ac:spMk id="24" creationId="{754082DC-2DF2-4262-0D8E-33BBF8F90ADB}"/>
          </ac:spMkLst>
        </pc:spChg>
        <pc:spChg chg="add del mod">
          <ac:chgData name="Lindner, Abigail" userId="S::arlindner@wpi.edu::63d53220-a4f1-427e-9ec9-a84517b4a65b" providerId="AD" clId="Web-{42B10D4B-1C0D-3CE0-8292-FB16F3C1C9F2}" dt="2024-06-19T02:28:14.914" v="1711"/>
          <ac:spMkLst>
            <pc:docMk/>
            <pc:sldMk cId="1422195277" sldId="270"/>
            <ac:spMk id="26" creationId="{8E63DA8D-1A4E-4B5B-410B-93EB2A96DCC1}"/>
          </ac:spMkLst>
        </pc:spChg>
        <pc:spChg chg="del">
          <ac:chgData name="Lindner, Abigail" userId="S::arlindner@wpi.edu::63d53220-a4f1-427e-9ec9-a84517b4a65b" providerId="AD" clId="Web-{42B10D4B-1C0D-3CE0-8292-FB16F3C1C9F2}" dt="2024-06-19T02:17:19.593" v="1510"/>
          <ac:spMkLst>
            <pc:docMk/>
            <pc:sldMk cId="1422195277" sldId="270"/>
            <ac:spMk id="29" creationId="{DD304F1E-3743-0EA5-AC5A-BAB9C31AB438}"/>
          </ac:spMkLst>
        </pc:spChg>
        <pc:spChg chg="del">
          <ac:chgData name="Lindner, Abigail" userId="S::arlindner@wpi.edu::63d53220-a4f1-427e-9ec9-a84517b4a65b" providerId="AD" clId="Web-{42B10D4B-1C0D-3CE0-8292-FB16F3C1C9F2}" dt="2024-06-19T02:17:19.593" v="1509"/>
          <ac:spMkLst>
            <pc:docMk/>
            <pc:sldMk cId="1422195277" sldId="270"/>
            <ac:spMk id="31" creationId="{C18235FB-B484-32B3-905D-93D4EA6E6F3A}"/>
          </ac:spMkLst>
        </pc:spChg>
        <pc:picChg chg="add del mod">
          <ac:chgData name="Lindner, Abigail" userId="S::arlindner@wpi.edu::63d53220-a4f1-427e-9ec9-a84517b4a65b" providerId="AD" clId="Web-{42B10D4B-1C0D-3CE0-8292-FB16F3C1C9F2}" dt="2024-06-19T02:28:14.914" v="1715"/>
          <ac:picMkLst>
            <pc:docMk/>
            <pc:sldMk cId="1422195277" sldId="270"/>
            <ac:picMk id="17" creationId="{DB0161F6-89FE-2816-7555-7BE2FB744544}"/>
          </ac:picMkLst>
        </pc:picChg>
        <pc:picChg chg="del">
          <ac:chgData name="Lindner, Abigail" userId="S::arlindner@wpi.edu::63d53220-a4f1-427e-9ec9-a84517b4a65b" providerId="AD" clId="Web-{42B10D4B-1C0D-3CE0-8292-FB16F3C1C9F2}" dt="2024-06-19T02:17:19.593" v="1512"/>
          <ac:picMkLst>
            <pc:docMk/>
            <pc:sldMk cId="1422195277" sldId="270"/>
            <ac:picMk id="20" creationId="{355534DD-2C64-A8C2-F497-5A1A8FA0E9B5}"/>
          </ac:picMkLst>
        </pc:picChg>
        <pc:picChg chg="add del mod modCrop">
          <ac:chgData name="Lindner, Abigail" userId="S::arlindner@wpi.edu::63d53220-a4f1-427e-9ec9-a84517b4a65b" providerId="AD" clId="Web-{42B10D4B-1C0D-3CE0-8292-FB16F3C1C9F2}" dt="2024-06-19T02:28:14.914" v="1710"/>
          <ac:picMkLst>
            <pc:docMk/>
            <pc:sldMk cId="1422195277" sldId="270"/>
            <ac:picMk id="27" creationId="{9A53C7BC-FDBD-EBBE-78B5-FD7E42E175DA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2:28:14.914" v="1709"/>
          <ac:picMkLst>
            <pc:docMk/>
            <pc:sldMk cId="1422195277" sldId="270"/>
            <ac:picMk id="28" creationId="{02A45D90-9B94-D2C8-D919-94572567395E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2:28:14.914" v="1708"/>
          <ac:picMkLst>
            <pc:docMk/>
            <pc:sldMk cId="1422195277" sldId="270"/>
            <ac:picMk id="30" creationId="{238B947B-462C-5B3F-3B52-51E974908944}"/>
          </ac:picMkLst>
        </pc:picChg>
        <pc:picChg chg="add del mod">
          <ac:chgData name="Lindner, Abigail" userId="S::arlindner@wpi.edu::63d53220-a4f1-427e-9ec9-a84517b4a65b" providerId="AD" clId="Web-{42B10D4B-1C0D-3CE0-8292-FB16F3C1C9F2}" dt="2024-06-19T02:28:14.914" v="1707"/>
          <ac:picMkLst>
            <pc:docMk/>
            <pc:sldMk cId="1422195277" sldId="270"/>
            <ac:picMk id="32" creationId="{9DC9CEEA-B9CA-B53A-28DB-69D6D3265C55}"/>
          </ac:picMkLst>
        </pc:picChg>
        <pc:cxnChg chg="add del mod">
          <ac:chgData name="Lindner, Abigail" userId="S::arlindner@wpi.edu::63d53220-a4f1-427e-9ec9-a84517b4a65b" providerId="AD" clId="Web-{42B10D4B-1C0D-3CE0-8292-FB16F3C1C9F2}" dt="2024-06-19T02:28:14.914" v="1713"/>
          <ac:cxnSpMkLst>
            <pc:docMk/>
            <pc:sldMk cId="1422195277" sldId="270"/>
            <ac:cxnSpMk id="22" creationId="{C9908A4D-1A12-140D-A3E5-A6BF70028E90}"/>
          </ac:cxnSpMkLst>
        </pc:cxnChg>
      </pc:sldChg>
      <pc:sldChg chg="add del replId">
        <pc:chgData name="Lindner, Abigail" userId="S::arlindner@wpi.edu::63d53220-a4f1-427e-9ec9-a84517b4a65b" providerId="AD" clId="Web-{42B10D4B-1C0D-3CE0-8292-FB16F3C1C9F2}" dt="2024-06-19T02:08:59.028" v="1380"/>
        <pc:sldMkLst>
          <pc:docMk/>
          <pc:sldMk cId="2623437237" sldId="270"/>
        </pc:sldMkLst>
      </pc:sldChg>
      <pc:sldChg chg="delSp add ord replId">
        <pc:chgData name="Lindner, Abigail" userId="S::arlindner@wpi.edu::63d53220-a4f1-427e-9ec9-a84517b4a65b" providerId="AD" clId="Web-{42B10D4B-1C0D-3CE0-8292-FB16F3C1C9F2}" dt="2024-06-19T02:16:18.591" v="1479"/>
        <pc:sldMkLst>
          <pc:docMk/>
          <pc:sldMk cId="1897981984" sldId="271"/>
        </pc:sldMkLst>
        <pc:spChg chg="del">
          <ac:chgData name="Lindner, Abigail" userId="S::arlindner@wpi.edu::63d53220-a4f1-427e-9ec9-a84517b4a65b" providerId="AD" clId="Web-{42B10D4B-1C0D-3CE0-8292-FB16F3C1C9F2}" dt="2024-06-19T02:16:18.591" v="1478"/>
          <ac:spMkLst>
            <pc:docMk/>
            <pc:sldMk cId="1897981984" sldId="271"/>
            <ac:spMk id="26" creationId="{639C3EEA-9357-2BDA-69D4-E677BFFDD075}"/>
          </ac:spMkLst>
        </pc:spChg>
        <pc:picChg chg="del">
          <ac:chgData name="Lindner, Abigail" userId="S::arlindner@wpi.edu::63d53220-a4f1-427e-9ec9-a84517b4a65b" providerId="AD" clId="Web-{42B10D4B-1C0D-3CE0-8292-FB16F3C1C9F2}" dt="2024-06-19T02:16:18.591" v="1479"/>
          <ac:picMkLst>
            <pc:docMk/>
            <pc:sldMk cId="1897981984" sldId="271"/>
            <ac:picMk id="25" creationId="{111001AF-9DD0-0875-9277-A67C3384465A}"/>
          </ac:picMkLst>
        </pc:picChg>
      </pc:sldChg>
      <pc:sldChg chg="addSp delSp modSp add replId">
        <pc:chgData name="Lindner, Abigail" userId="S::arlindner@wpi.edu::63d53220-a4f1-427e-9ec9-a84517b4a65b" providerId="AD" clId="Web-{42B10D4B-1C0D-3CE0-8292-FB16F3C1C9F2}" dt="2024-06-19T02:15:35.371" v="1470"/>
        <pc:sldMkLst>
          <pc:docMk/>
          <pc:sldMk cId="2505455330" sldId="272"/>
        </pc:sldMkLst>
        <pc:spChg chg="del mod">
          <ac:chgData name="Lindner, Abigail" userId="S::arlindner@wpi.edu::63d53220-a4f1-427e-9ec9-a84517b4a65b" providerId="AD" clId="Web-{42B10D4B-1C0D-3CE0-8292-FB16F3C1C9F2}" dt="2024-06-19T02:15:35.371" v="1470"/>
          <ac:spMkLst>
            <pc:docMk/>
            <pc:sldMk cId="2505455330" sldId="272"/>
            <ac:spMk id="8" creationId="{CBCCC5B3-2D90-EAFB-A7E9-C2508C0CF2FC}"/>
          </ac:spMkLst>
        </pc:spChg>
        <pc:spChg chg="del mod">
          <ac:chgData name="Lindner, Abigail" userId="S::arlindner@wpi.edu::63d53220-a4f1-427e-9ec9-a84517b4a65b" providerId="AD" clId="Web-{42B10D4B-1C0D-3CE0-8292-FB16F3C1C9F2}" dt="2024-06-19T02:15:35.371" v="1469"/>
          <ac:spMkLst>
            <pc:docMk/>
            <pc:sldMk cId="2505455330" sldId="272"/>
            <ac:spMk id="18" creationId="{E03E123E-49C9-61E8-3A62-C8AA389AB459}"/>
          </ac:spMkLst>
        </pc:spChg>
        <pc:spChg chg="del mod">
          <ac:chgData name="Lindner, Abigail" userId="S::arlindner@wpi.edu::63d53220-a4f1-427e-9ec9-a84517b4a65b" providerId="AD" clId="Web-{42B10D4B-1C0D-3CE0-8292-FB16F3C1C9F2}" dt="2024-06-19T02:15:35.371" v="1468"/>
          <ac:spMkLst>
            <pc:docMk/>
            <pc:sldMk cId="2505455330" sldId="272"/>
            <ac:spMk id="20" creationId="{F7FBA5FE-859C-C7C2-439E-991D49ED4916}"/>
          </ac:spMkLst>
        </pc:spChg>
        <pc:spChg chg="del mod">
          <ac:chgData name="Lindner, Abigail" userId="S::arlindner@wpi.edu::63d53220-a4f1-427e-9ec9-a84517b4a65b" providerId="AD" clId="Web-{42B10D4B-1C0D-3CE0-8292-FB16F3C1C9F2}" dt="2024-06-19T02:15:35.371" v="1464"/>
          <ac:spMkLst>
            <pc:docMk/>
            <pc:sldMk cId="2505455330" sldId="272"/>
            <ac:spMk id="24" creationId="{9D700867-CAAC-D612-7F07-2DF7CBA00C3E}"/>
          </ac:spMkLst>
        </pc:spChg>
        <pc:spChg chg="del">
          <ac:chgData name="Lindner, Abigail" userId="S::arlindner@wpi.edu::63d53220-a4f1-427e-9ec9-a84517b4a65b" providerId="AD" clId="Web-{42B10D4B-1C0D-3CE0-8292-FB16F3C1C9F2}" dt="2024-06-19T02:15:35.371" v="1462"/>
          <ac:spMkLst>
            <pc:docMk/>
            <pc:sldMk cId="2505455330" sldId="272"/>
            <ac:spMk id="26" creationId="{639C3EEA-9357-2BDA-69D4-E677BFFDD075}"/>
          </ac:spMkLst>
        </pc:spChg>
        <pc:picChg chg="del mod">
          <ac:chgData name="Lindner, Abigail" userId="S::arlindner@wpi.edu::63d53220-a4f1-427e-9ec9-a84517b4a65b" providerId="AD" clId="Web-{42B10D4B-1C0D-3CE0-8292-FB16F3C1C9F2}" dt="2024-06-19T02:15:35.371" v="1467"/>
          <ac:picMkLst>
            <pc:docMk/>
            <pc:sldMk cId="2505455330" sldId="272"/>
            <ac:picMk id="21" creationId="{5E5A5D5F-4817-F0F0-1BE2-893CD97EA196}"/>
          </ac:picMkLst>
        </pc:picChg>
        <pc:picChg chg="del mod">
          <ac:chgData name="Lindner, Abigail" userId="S::arlindner@wpi.edu::63d53220-a4f1-427e-9ec9-a84517b4a65b" providerId="AD" clId="Web-{42B10D4B-1C0D-3CE0-8292-FB16F3C1C9F2}" dt="2024-06-19T02:15:35.371" v="1466"/>
          <ac:picMkLst>
            <pc:docMk/>
            <pc:sldMk cId="2505455330" sldId="272"/>
            <ac:picMk id="22" creationId="{A5EBEA29-9903-E8A7-9D8F-BC10DE6C1020}"/>
          </ac:picMkLst>
        </pc:picChg>
        <pc:picChg chg="del mod">
          <ac:chgData name="Lindner, Abigail" userId="S::arlindner@wpi.edu::63d53220-a4f1-427e-9ec9-a84517b4a65b" providerId="AD" clId="Web-{42B10D4B-1C0D-3CE0-8292-FB16F3C1C9F2}" dt="2024-06-19T02:15:35.371" v="1465"/>
          <ac:picMkLst>
            <pc:docMk/>
            <pc:sldMk cId="2505455330" sldId="272"/>
            <ac:picMk id="23" creationId="{5FBE1A8E-A892-869C-5738-8F48264958F7}"/>
          </ac:picMkLst>
        </pc:picChg>
        <pc:picChg chg="del">
          <ac:chgData name="Lindner, Abigail" userId="S::arlindner@wpi.edu::63d53220-a4f1-427e-9ec9-a84517b4a65b" providerId="AD" clId="Web-{42B10D4B-1C0D-3CE0-8292-FB16F3C1C9F2}" dt="2024-06-19T02:15:35.371" v="1463"/>
          <ac:picMkLst>
            <pc:docMk/>
            <pc:sldMk cId="2505455330" sldId="272"/>
            <ac:picMk id="25" creationId="{111001AF-9DD0-0875-9277-A67C3384465A}"/>
          </ac:picMkLst>
        </pc:picChg>
        <pc:picChg chg="del mod">
          <ac:chgData name="Lindner, Abigail" userId="S::arlindner@wpi.edu::63d53220-a4f1-427e-9ec9-a84517b4a65b" providerId="AD" clId="Web-{42B10D4B-1C0D-3CE0-8292-FB16F3C1C9F2}" dt="2024-06-19T02:15:35.371" v="1461"/>
          <ac:picMkLst>
            <pc:docMk/>
            <pc:sldMk cId="2505455330" sldId="272"/>
            <ac:picMk id="27" creationId="{F25E0C18-5F01-0A34-A21C-ADB4EC08E176}"/>
          </ac:picMkLst>
        </pc:picChg>
        <pc:inkChg chg="add">
          <ac:chgData name="Lindner, Abigail" userId="S::arlindner@wpi.edu::63d53220-a4f1-427e-9ec9-a84517b4a65b" providerId="AD" clId="Web-{42B10D4B-1C0D-3CE0-8292-FB16F3C1C9F2}" dt="2024-06-19T02:15:21.777" v="1452"/>
          <ac:inkMkLst>
            <pc:docMk/>
            <pc:sldMk cId="2505455330" sldId="272"/>
            <ac:inkMk id="3" creationId="{CD2F0CDD-F987-AF3B-6289-FCA0D8D4EBB9}"/>
          </ac:inkMkLst>
        </pc:inkChg>
      </pc:sldChg>
      <pc:sldChg chg="delSp add replId">
        <pc:chgData name="Lindner, Abigail" userId="S::arlindner@wpi.edu::63d53220-a4f1-427e-9ec9-a84517b4a65b" providerId="AD" clId="Web-{42B10D4B-1C0D-3CE0-8292-FB16F3C1C9F2}" dt="2024-06-19T02:15:14.698" v="1451"/>
        <pc:sldMkLst>
          <pc:docMk/>
          <pc:sldMk cId="701203217" sldId="273"/>
        </pc:sldMkLst>
        <pc:spChg chg="del">
          <ac:chgData name="Lindner, Abigail" userId="S::arlindner@wpi.edu::63d53220-a4f1-427e-9ec9-a84517b4a65b" providerId="AD" clId="Web-{42B10D4B-1C0D-3CE0-8292-FB16F3C1C9F2}" dt="2024-06-19T02:15:14.698" v="1451"/>
          <ac:spMkLst>
            <pc:docMk/>
            <pc:sldMk cId="701203217" sldId="273"/>
            <ac:spMk id="8" creationId="{CBCCC5B3-2D90-EAFB-A7E9-C2508C0CF2FC}"/>
          </ac:spMkLst>
        </pc:spChg>
        <pc:spChg chg="del">
          <ac:chgData name="Lindner, Abigail" userId="S::arlindner@wpi.edu::63d53220-a4f1-427e-9ec9-a84517b4a65b" providerId="AD" clId="Web-{42B10D4B-1C0D-3CE0-8292-FB16F3C1C9F2}" dt="2024-06-19T02:15:14.698" v="1450"/>
          <ac:spMkLst>
            <pc:docMk/>
            <pc:sldMk cId="701203217" sldId="273"/>
            <ac:spMk id="18" creationId="{E03E123E-49C9-61E8-3A62-C8AA389AB459}"/>
          </ac:spMkLst>
        </pc:spChg>
        <pc:spChg chg="del">
          <ac:chgData name="Lindner, Abigail" userId="S::arlindner@wpi.edu::63d53220-a4f1-427e-9ec9-a84517b4a65b" providerId="AD" clId="Web-{42B10D4B-1C0D-3CE0-8292-FB16F3C1C9F2}" dt="2024-06-19T02:15:14.698" v="1449"/>
          <ac:spMkLst>
            <pc:docMk/>
            <pc:sldMk cId="701203217" sldId="273"/>
            <ac:spMk id="20" creationId="{F7FBA5FE-859C-C7C2-439E-991D49ED4916}"/>
          </ac:spMkLst>
        </pc:spChg>
        <pc:spChg chg="del">
          <ac:chgData name="Lindner, Abigail" userId="S::arlindner@wpi.edu::63d53220-a4f1-427e-9ec9-a84517b4a65b" providerId="AD" clId="Web-{42B10D4B-1C0D-3CE0-8292-FB16F3C1C9F2}" dt="2024-06-19T02:15:14.698" v="1445"/>
          <ac:spMkLst>
            <pc:docMk/>
            <pc:sldMk cId="701203217" sldId="273"/>
            <ac:spMk id="24" creationId="{9D700867-CAAC-D612-7F07-2DF7CBA00C3E}"/>
          </ac:spMkLst>
        </pc:spChg>
        <pc:spChg chg="del">
          <ac:chgData name="Lindner, Abigail" userId="S::arlindner@wpi.edu::63d53220-a4f1-427e-9ec9-a84517b4a65b" providerId="AD" clId="Web-{42B10D4B-1C0D-3CE0-8292-FB16F3C1C9F2}" dt="2024-06-19T02:15:14.698" v="1443"/>
          <ac:spMkLst>
            <pc:docMk/>
            <pc:sldMk cId="701203217" sldId="273"/>
            <ac:spMk id="26" creationId="{639C3EEA-9357-2BDA-69D4-E677BFFDD075}"/>
          </ac:spMkLst>
        </pc:spChg>
        <pc:picChg chg="del">
          <ac:chgData name="Lindner, Abigail" userId="S::arlindner@wpi.edu::63d53220-a4f1-427e-9ec9-a84517b4a65b" providerId="AD" clId="Web-{42B10D4B-1C0D-3CE0-8292-FB16F3C1C9F2}" dt="2024-06-19T02:14:56.760" v="1441"/>
          <ac:picMkLst>
            <pc:docMk/>
            <pc:sldMk cId="701203217" sldId="273"/>
            <ac:picMk id="2" creationId="{359A8D37-FB81-8320-B019-0EBA068585AD}"/>
          </ac:picMkLst>
        </pc:picChg>
        <pc:picChg chg="del">
          <ac:chgData name="Lindner, Abigail" userId="S::arlindner@wpi.edu::63d53220-a4f1-427e-9ec9-a84517b4a65b" providerId="AD" clId="Web-{42B10D4B-1C0D-3CE0-8292-FB16F3C1C9F2}" dt="2024-06-19T02:15:14.698" v="1448"/>
          <ac:picMkLst>
            <pc:docMk/>
            <pc:sldMk cId="701203217" sldId="273"/>
            <ac:picMk id="21" creationId="{5E5A5D5F-4817-F0F0-1BE2-893CD97EA196}"/>
          </ac:picMkLst>
        </pc:picChg>
        <pc:picChg chg="del">
          <ac:chgData name="Lindner, Abigail" userId="S::arlindner@wpi.edu::63d53220-a4f1-427e-9ec9-a84517b4a65b" providerId="AD" clId="Web-{42B10D4B-1C0D-3CE0-8292-FB16F3C1C9F2}" dt="2024-06-19T02:15:14.698" v="1447"/>
          <ac:picMkLst>
            <pc:docMk/>
            <pc:sldMk cId="701203217" sldId="273"/>
            <ac:picMk id="22" creationId="{A5EBEA29-9903-E8A7-9D8F-BC10DE6C1020}"/>
          </ac:picMkLst>
        </pc:picChg>
        <pc:picChg chg="del">
          <ac:chgData name="Lindner, Abigail" userId="S::arlindner@wpi.edu::63d53220-a4f1-427e-9ec9-a84517b4a65b" providerId="AD" clId="Web-{42B10D4B-1C0D-3CE0-8292-FB16F3C1C9F2}" dt="2024-06-19T02:15:14.698" v="1446"/>
          <ac:picMkLst>
            <pc:docMk/>
            <pc:sldMk cId="701203217" sldId="273"/>
            <ac:picMk id="23" creationId="{5FBE1A8E-A892-869C-5738-8F48264958F7}"/>
          </ac:picMkLst>
        </pc:picChg>
        <pc:picChg chg="del">
          <ac:chgData name="Lindner, Abigail" userId="S::arlindner@wpi.edu::63d53220-a4f1-427e-9ec9-a84517b4a65b" providerId="AD" clId="Web-{42B10D4B-1C0D-3CE0-8292-FB16F3C1C9F2}" dt="2024-06-19T02:15:14.698" v="1444"/>
          <ac:picMkLst>
            <pc:docMk/>
            <pc:sldMk cId="701203217" sldId="273"/>
            <ac:picMk id="25" creationId="{111001AF-9DD0-0875-9277-A67C3384465A}"/>
          </ac:picMkLst>
        </pc:picChg>
        <pc:picChg chg="del">
          <ac:chgData name="Lindner, Abigail" userId="S::arlindner@wpi.edu::63d53220-a4f1-427e-9ec9-a84517b4a65b" providerId="AD" clId="Web-{42B10D4B-1C0D-3CE0-8292-FB16F3C1C9F2}" dt="2024-06-19T02:15:14.698" v="1442"/>
          <ac:picMkLst>
            <pc:docMk/>
            <pc:sldMk cId="701203217" sldId="273"/>
            <ac:picMk id="27" creationId="{F25E0C18-5F01-0A34-A21C-ADB4EC08E176}"/>
          </ac:picMkLst>
        </pc:picChg>
      </pc:sldChg>
      <pc:sldChg chg="add replId">
        <pc:chgData name="Lindner, Abigail" userId="S::arlindner@wpi.edu::63d53220-a4f1-427e-9ec9-a84517b4a65b" providerId="AD" clId="Web-{42B10D4B-1C0D-3CE0-8292-FB16F3C1C9F2}" dt="2024-06-19T02:16:11.310" v="1477"/>
        <pc:sldMkLst>
          <pc:docMk/>
          <pc:sldMk cId="3001045520" sldId="274"/>
        </pc:sldMkLst>
      </pc:sldChg>
      <pc:sldChg chg="delSp add replId">
        <pc:chgData name="Lindner, Abigail" userId="S::arlindner@wpi.edu::63d53220-a4f1-427e-9ec9-a84517b4a65b" providerId="AD" clId="Web-{42B10D4B-1C0D-3CE0-8292-FB16F3C1C9F2}" dt="2024-06-19T02:28:47.759" v="1726"/>
        <pc:sldMkLst>
          <pc:docMk/>
          <pc:sldMk cId="3175803699" sldId="275"/>
        </pc:sldMkLst>
        <pc:picChg chg="del">
          <ac:chgData name="Lindner, Abigail" userId="S::arlindner@wpi.edu::63d53220-a4f1-427e-9ec9-a84517b4a65b" providerId="AD" clId="Web-{42B10D4B-1C0D-3CE0-8292-FB16F3C1C9F2}" dt="2024-06-19T02:28:47.759" v="1726"/>
          <ac:picMkLst>
            <pc:docMk/>
            <pc:sldMk cId="3175803699" sldId="275"/>
            <ac:picMk id="30" creationId="{238B947B-462C-5B3F-3B52-51E974908944}"/>
          </ac:picMkLst>
        </pc:picChg>
        <pc:picChg chg="del">
          <ac:chgData name="Lindner, Abigail" userId="S::arlindner@wpi.edu::63d53220-a4f1-427e-9ec9-a84517b4a65b" providerId="AD" clId="Web-{42B10D4B-1C0D-3CE0-8292-FB16F3C1C9F2}" dt="2024-06-19T02:28:47.759" v="1725"/>
          <ac:picMkLst>
            <pc:docMk/>
            <pc:sldMk cId="3175803699" sldId="275"/>
            <ac:picMk id="32" creationId="{9DC9CEEA-B9CA-B53A-28DB-69D6D3265C55}"/>
          </ac:picMkLst>
        </pc:picChg>
      </pc:sldChg>
      <pc:sldChg chg="add replId">
        <pc:chgData name="Lindner, Abigail" userId="S::arlindner@wpi.edu::63d53220-a4f1-427e-9ec9-a84517b4a65b" providerId="AD" clId="Web-{42B10D4B-1C0D-3CE0-8292-FB16F3C1C9F2}" dt="2024-06-19T02:28:31.617" v="1718"/>
        <pc:sldMkLst>
          <pc:docMk/>
          <pc:sldMk cId="501977203" sldId="276"/>
        </pc:sldMkLst>
      </pc:sldChg>
      <pc:sldChg chg="delSp add ord replId">
        <pc:chgData name="Lindner, Abigail" userId="S::arlindner@wpi.edu::63d53220-a4f1-427e-9ec9-a84517b4a65b" providerId="AD" clId="Web-{42B10D4B-1C0D-3CE0-8292-FB16F3C1C9F2}" dt="2024-06-19T02:28:44.915" v="1724"/>
        <pc:sldMkLst>
          <pc:docMk/>
          <pc:sldMk cId="965299374" sldId="277"/>
        </pc:sldMkLst>
        <pc:picChg chg="del">
          <ac:chgData name="Lindner, Abigail" userId="S::arlindner@wpi.edu::63d53220-a4f1-427e-9ec9-a84517b4a65b" providerId="AD" clId="Web-{42B10D4B-1C0D-3CE0-8292-FB16F3C1C9F2}" dt="2024-06-19T02:28:41.290" v="1723"/>
          <ac:picMkLst>
            <pc:docMk/>
            <pc:sldMk cId="965299374" sldId="277"/>
            <ac:picMk id="27" creationId="{9A53C7BC-FDBD-EBBE-78B5-FD7E42E175DA}"/>
          </ac:picMkLst>
        </pc:picChg>
        <pc:picChg chg="del">
          <ac:chgData name="Lindner, Abigail" userId="S::arlindner@wpi.edu::63d53220-a4f1-427e-9ec9-a84517b4a65b" providerId="AD" clId="Web-{42B10D4B-1C0D-3CE0-8292-FB16F3C1C9F2}" dt="2024-06-19T02:28:41.290" v="1722"/>
          <ac:picMkLst>
            <pc:docMk/>
            <pc:sldMk cId="965299374" sldId="277"/>
            <ac:picMk id="28" creationId="{02A45D90-9B94-D2C8-D919-94572567395E}"/>
          </ac:picMkLst>
        </pc:picChg>
        <pc:picChg chg="del">
          <ac:chgData name="Lindner, Abigail" userId="S::arlindner@wpi.edu::63d53220-a4f1-427e-9ec9-a84517b4a65b" providerId="AD" clId="Web-{42B10D4B-1C0D-3CE0-8292-FB16F3C1C9F2}" dt="2024-06-19T02:28:41.290" v="1721"/>
          <ac:picMkLst>
            <pc:docMk/>
            <pc:sldMk cId="965299374" sldId="277"/>
            <ac:picMk id="30" creationId="{238B947B-462C-5B3F-3B52-51E974908944}"/>
          </ac:picMkLst>
        </pc:picChg>
        <pc:picChg chg="del">
          <ac:chgData name="Lindner, Abigail" userId="S::arlindner@wpi.edu::63d53220-a4f1-427e-9ec9-a84517b4a65b" providerId="AD" clId="Web-{42B10D4B-1C0D-3CE0-8292-FB16F3C1C9F2}" dt="2024-06-19T02:28:41.290" v="1720"/>
          <ac:picMkLst>
            <pc:docMk/>
            <pc:sldMk cId="965299374" sldId="277"/>
            <ac:picMk id="32" creationId="{9DC9CEEA-B9CA-B53A-28DB-69D6D3265C55}"/>
          </ac:picMkLst>
        </pc:picChg>
      </pc:sldChg>
      <pc:sldChg chg="modSp add ord replId">
        <pc:chgData name="Lindner, Abigail" userId="S::arlindner@wpi.edu::63d53220-a4f1-427e-9ec9-a84517b4a65b" providerId="AD" clId="Web-{42B10D4B-1C0D-3CE0-8292-FB16F3C1C9F2}" dt="2024-06-19T02:30:26.278" v="1811" actId="20577"/>
        <pc:sldMkLst>
          <pc:docMk/>
          <pc:sldMk cId="3609083776" sldId="278"/>
        </pc:sldMkLst>
        <pc:spChg chg="mod">
          <ac:chgData name="Lindner, Abigail" userId="S::arlindner@wpi.edu::63d53220-a4f1-427e-9ec9-a84517b4a65b" providerId="AD" clId="Web-{42B10D4B-1C0D-3CE0-8292-FB16F3C1C9F2}" dt="2024-06-19T02:30:26.278" v="1811" actId="20577"/>
          <ac:spMkLst>
            <pc:docMk/>
            <pc:sldMk cId="3609083776" sldId="278"/>
            <ac:spMk id="43" creationId="{6ED49EE4-670A-20C2-6CD2-5E234C37472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9T03:22:27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26074 10597 5951 0 0,'-2'1'640'0'0,"-1"2"-640"0"0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A07D6-4C28-45C9-82A7-0AA1E629D5DD}" type="datetimeFigureOut"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FE5BC-E250-486F-8901-89E9830E15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FE5BC-E250-486F-8901-89E9830E15F1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1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2866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67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176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059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7/28/2024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853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775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249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413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808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8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80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4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dirty="0"/>
              <a:t>Lecture 10:</a:t>
            </a:r>
            <a:br>
              <a:rPr lang="en-US" sz="4200" dirty="0"/>
            </a:br>
            <a:r>
              <a:rPr lang="en-US" sz="4200" b="0" dirty="0"/>
              <a:t>Double and Iterated Integrals Over Rectangles</a:t>
            </a:r>
            <a:endParaRPr lang="en-US" sz="4200" b="0" dirty="0">
              <a:ea typeface="Meiry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524024" cy="1576188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>
                <a:ea typeface="Meiryo"/>
              </a:rPr>
              <a:t>Abigail Rose Lindner</a:t>
            </a:r>
          </a:p>
          <a:p>
            <a:r>
              <a:rPr lang="en-US" dirty="0">
                <a:ea typeface="Meiryo"/>
              </a:rPr>
              <a:t>MA 1024 Calculus IV</a:t>
            </a:r>
          </a:p>
          <a:p>
            <a:r>
              <a:rPr lang="en-US" dirty="0">
                <a:ea typeface="Meiryo"/>
              </a:rPr>
              <a:t>Summer 2024 - E2 Term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Worcester Polytechnic Institute - Wikipedia">
            <a:extLst>
              <a:ext uri="{FF2B5EF4-FFF2-40B4-BE49-F238E27FC236}">
                <a16:creationId xmlns:a16="http://schemas.microsoft.com/office/drawing/2014/main" id="{7CAD5EEC-F0E7-E592-4CA0-E53A7D4C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416" y="5951736"/>
            <a:ext cx="2277184" cy="7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C98F4B1-4B84-FB86-1C5F-CC258AF36CCE}"/>
              </a:ext>
            </a:extLst>
          </p:cNvPr>
          <p:cNvSpPr/>
          <p:nvPr/>
        </p:nvSpPr>
        <p:spPr>
          <a:xfrm>
            <a:off x="356101" y="381764"/>
            <a:ext cx="1561190" cy="490569"/>
          </a:xfrm>
          <a:prstGeom prst="rect">
            <a:avLst/>
          </a:prstGeom>
          <a:solidFill>
            <a:srgbClr val="E7C7FF"/>
          </a:solid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Meiryo"/>
              </a:rPr>
              <a:t>Example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3E438E-586F-C759-99CB-7D58D6CC48A3}"/>
              </a:ext>
            </a:extLst>
          </p:cNvPr>
          <p:cNvSpPr/>
          <p:nvPr/>
        </p:nvSpPr>
        <p:spPr>
          <a:xfrm>
            <a:off x="356101" y="871043"/>
            <a:ext cx="6828527" cy="565259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4604A30E-2776-40A9-829F-32B52C6C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488" y="870000"/>
            <a:ext cx="4355024" cy="387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F8D76C-7CD0-057A-6BED-A5F219A391F7}"/>
              </a:ext>
            </a:extLst>
          </p:cNvPr>
          <p:cNvSpPr/>
          <p:nvPr/>
        </p:nvSpPr>
        <p:spPr>
          <a:xfrm>
            <a:off x="11496000" y="864000"/>
            <a:ext cx="336000" cy="11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C91719F7-8B50-C5EF-EEE7-C74578055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" r="39710" b="2500"/>
          <a:stretch/>
        </p:blipFill>
        <p:spPr>
          <a:xfrm>
            <a:off x="444000" y="959915"/>
            <a:ext cx="5175574" cy="402318"/>
          </a:xfrm>
          <a:prstGeom prst="rect">
            <a:avLst/>
          </a:prstGeom>
        </p:spPr>
      </p:pic>
      <p:pic>
        <p:nvPicPr>
          <p:cNvPr id="6" name="Picture 5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5013253E-B689-C701-9E81-AC96C257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48" r="-20398" b="5000"/>
          <a:stretch/>
        </p:blipFill>
        <p:spPr>
          <a:xfrm>
            <a:off x="504000" y="1361914"/>
            <a:ext cx="5187511" cy="3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C98F4B1-4B84-FB86-1C5F-CC258AF36CCE}"/>
              </a:ext>
            </a:extLst>
          </p:cNvPr>
          <p:cNvSpPr/>
          <p:nvPr/>
        </p:nvSpPr>
        <p:spPr>
          <a:xfrm>
            <a:off x="356101" y="381764"/>
            <a:ext cx="1561190" cy="490569"/>
          </a:xfrm>
          <a:prstGeom prst="rect">
            <a:avLst/>
          </a:prstGeom>
          <a:solidFill>
            <a:srgbClr val="E7C7FF"/>
          </a:solid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Meiryo"/>
              </a:rPr>
              <a:t>Example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3E438E-586F-C759-99CB-7D58D6CC48A3}"/>
              </a:ext>
            </a:extLst>
          </p:cNvPr>
          <p:cNvSpPr/>
          <p:nvPr/>
        </p:nvSpPr>
        <p:spPr>
          <a:xfrm>
            <a:off x="356101" y="871043"/>
            <a:ext cx="6828527" cy="586859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pic>
        <p:nvPicPr>
          <p:cNvPr id="5" name="Picture 4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C91719F7-8B50-C5EF-EEE7-C74578055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" r="39710" b="2500"/>
          <a:stretch/>
        </p:blipFill>
        <p:spPr>
          <a:xfrm>
            <a:off x="444000" y="959915"/>
            <a:ext cx="5175574" cy="402318"/>
          </a:xfrm>
          <a:prstGeom prst="rect">
            <a:avLst/>
          </a:prstGeom>
        </p:spPr>
      </p:pic>
      <p:pic>
        <p:nvPicPr>
          <p:cNvPr id="6" name="Picture 5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5013253E-B689-C701-9E81-AC96C257E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48" r="-20398" b="5000"/>
          <a:stretch/>
        </p:blipFill>
        <p:spPr>
          <a:xfrm>
            <a:off x="504000" y="1361914"/>
            <a:ext cx="5187511" cy="390465"/>
          </a:xfrm>
          <a:prstGeom prst="rect">
            <a:avLst/>
          </a:prstGeom>
        </p:spPr>
      </p:pic>
      <p:pic>
        <p:nvPicPr>
          <p:cNvPr id="2" name="Picture 1" descr="A red and green cone with a square box and a square box with a square box with a square box with a square box with a square box with a square box with a square box with a&#10;&#10;Description automatically generated">
            <a:extLst>
              <a:ext uri="{FF2B5EF4-FFF2-40B4-BE49-F238E27FC236}">
                <a16:creationId xmlns:a16="http://schemas.microsoft.com/office/drawing/2014/main" id="{EC125C85-7C82-7D7B-3E0C-BB5F95659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715" y="870000"/>
            <a:ext cx="4366570" cy="4032000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DB88AB6-B782-8E37-2AC0-1FEC18CDE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" r="42817" b="51185"/>
          <a:stretch/>
        </p:blipFill>
        <p:spPr>
          <a:xfrm>
            <a:off x="477750" y="1826582"/>
            <a:ext cx="4943539" cy="619246"/>
          </a:xfrm>
          <a:prstGeom prst="rect">
            <a:avLst/>
          </a:prstGeom>
        </p:spPr>
      </p:pic>
      <p:pic>
        <p:nvPicPr>
          <p:cNvPr id="9" name="Picture 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82F052B-6767-C6FA-9909-C1E5685B75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" t="48341" r="57391" b="-948"/>
          <a:stretch/>
        </p:blipFill>
        <p:spPr>
          <a:xfrm>
            <a:off x="2017500" y="2450581"/>
            <a:ext cx="3678942" cy="667343"/>
          </a:xfrm>
          <a:prstGeom prst="rect">
            <a:avLst/>
          </a:prstGeom>
        </p:spPr>
      </p:pic>
      <p:pic>
        <p:nvPicPr>
          <p:cNvPr id="10" name="Picture 9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39BFDDE-EB4A-2F57-1198-952D9E0FE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38" t="12696" r="517" b="-174"/>
          <a:stretch/>
        </p:blipFill>
        <p:spPr>
          <a:xfrm>
            <a:off x="1509224" y="3120000"/>
            <a:ext cx="4528799" cy="3492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EE7D2-3F98-6806-40E6-945A3C8206A9}"/>
              </a:ext>
            </a:extLst>
          </p:cNvPr>
          <p:cNvSpPr txBox="1"/>
          <p:nvPr/>
        </p:nvSpPr>
        <p:spPr>
          <a:xfrm>
            <a:off x="462000" y="3162000"/>
            <a:ext cx="14592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eiryo"/>
                <a:cs typeface="Microsoft Sans Serif"/>
              </a:rPr>
              <a:t>Summing over the </a:t>
            </a:r>
            <a:r>
              <a:rPr lang="en-US" sz="2000" i="1" dirty="0">
                <a:latin typeface="Times New Roman"/>
                <a:ea typeface="Meiryo"/>
                <a:cs typeface="Microsoft Sans Serif"/>
              </a:rPr>
              <a:t>y</a:t>
            </a:r>
            <a:r>
              <a:rPr lang="en-US" dirty="0">
                <a:latin typeface="Microsoft Sans Serif"/>
                <a:ea typeface="Meiryo"/>
                <a:cs typeface="Microsoft Sans Serif"/>
              </a:rPr>
              <a:t>:</a:t>
            </a:r>
            <a:endParaRPr lang="en-US" dirty="0"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12" name="Picture 1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54F56CDC-76F8-5DAC-CE8B-963FE37B18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4" t="22558" r="70" b="57706"/>
          <a:stretch/>
        </p:blipFill>
        <p:spPr>
          <a:xfrm>
            <a:off x="1715522" y="3837686"/>
            <a:ext cx="4574414" cy="735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9F962D-2144-A349-3346-EE943896523A}"/>
              </a:ext>
            </a:extLst>
          </p:cNvPr>
          <p:cNvSpPr txBox="1"/>
          <p:nvPr/>
        </p:nvSpPr>
        <p:spPr>
          <a:xfrm>
            <a:off x="4260000" y="1056000"/>
            <a:ext cx="216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ea typeface="+mn-lt"/>
                <a:cs typeface="+mn-lt"/>
              </a:rPr>
              <a:t>—</a:t>
            </a:r>
            <a:endParaRPr lang="en-US" sz="14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37386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FE96AF-F1B7-A217-85D0-D5845E92FA3B}"/>
              </a:ext>
            </a:extLst>
          </p:cNvPr>
          <p:cNvSpPr/>
          <p:nvPr/>
        </p:nvSpPr>
        <p:spPr>
          <a:xfrm>
            <a:off x="356101" y="381764"/>
            <a:ext cx="1561190" cy="490569"/>
          </a:xfrm>
          <a:prstGeom prst="rect">
            <a:avLst/>
          </a:prstGeom>
          <a:solidFill>
            <a:srgbClr val="E7C7FF"/>
          </a:solid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Meiryo"/>
              </a:rPr>
              <a:t>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80035-4184-4F64-74B5-5E1F50CBA8FD}"/>
              </a:ext>
            </a:extLst>
          </p:cNvPr>
          <p:cNvSpPr/>
          <p:nvPr/>
        </p:nvSpPr>
        <p:spPr>
          <a:xfrm>
            <a:off x="356101" y="871043"/>
            <a:ext cx="6828527" cy="586859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pic>
        <p:nvPicPr>
          <p:cNvPr id="7" name="Picture 6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9116E46A-54A4-1B28-4064-747CB34E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" r="39710" b="2500"/>
          <a:stretch/>
        </p:blipFill>
        <p:spPr>
          <a:xfrm>
            <a:off x="444000" y="959915"/>
            <a:ext cx="5175574" cy="402318"/>
          </a:xfrm>
          <a:prstGeom prst="rect">
            <a:avLst/>
          </a:prstGeom>
        </p:spPr>
      </p:pic>
      <p:pic>
        <p:nvPicPr>
          <p:cNvPr id="9" name="Picture 8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6BA3E0A1-1BDB-4ED5-F225-C0121BDB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48" r="-20398" b="5000"/>
          <a:stretch/>
        </p:blipFill>
        <p:spPr>
          <a:xfrm>
            <a:off x="504000" y="1361914"/>
            <a:ext cx="5187511" cy="390465"/>
          </a:xfrm>
          <a:prstGeom prst="rect">
            <a:avLst/>
          </a:prstGeom>
        </p:spPr>
      </p:pic>
      <p:pic>
        <p:nvPicPr>
          <p:cNvPr id="15" name="Picture 14" descr="A diagram of a rocket&#10;&#10;Description automatically generated">
            <a:extLst>
              <a:ext uri="{FF2B5EF4-FFF2-40B4-BE49-F238E27FC236}">
                <a16:creationId xmlns:a16="http://schemas.microsoft.com/office/drawing/2014/main" id="{D8487795-AD9A-42E2-DCBD-CE48F3123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074" y="870000"/>
            <a:ext cx="4585851" cy="4032000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F0BEBD-71A7-57D4-00C8-5C24740F1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561" b="323"/>
          <a:stretch/>
        </p:blipFill>
        <p:spPr>
          <a:xfrm>
            <a:off x="444000" y="1749870"/>
            <a:ext cx="5860107" cy="1342267"/>
          </a:xfrm>
          <a:prstGeom prst="rect">
            <a:avLst/>
          </a:prstGeom>
        </p:spPr>
      </p:pic>
      <p:pic>
        <p:nvPicPr>
          <p:cNvPr id="16" name="Picture 15" descr="A math problem with numbers and equations&#10;&#10;Description automatically generated">
            <a:extLst>
              <a:ext uri="{FF2B5EF4-FFF2-40B4-BE49-F238E27FC236}">
                <a16:creationId xmlns:a16="http://schemas.microsoft.com/office/drawing/2014/main" id="{E3BB2519-9445-5554-23F6-03A5D427EB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08" t="28196" r="-61" b="-88"/>
          <a:stretch/>
        </p:blipFill>
        <p:spPr>
          <a:xfrm>
            <a:off x="1889616" y="3096000"/>
            <a:ext cx="4378149" cy="3502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05633C-4C76-C64E-9C5C-57D360BE224E}"/>
              </a:ext>
            </a:extLst>
          </p:cNvPr>
          <p:cNvSpPr txBox="1"/>
          <p:nvPr/>
        </p:nvSpPr>
        <p:spPr>
          <a:xfrm>
            <a:off x="462000" y="3162000"/>
            <a:ext cx="1459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eiryo"/>
                <a:cs typeface="Microsoft Sans Serif"/>
              </a:rPr>
              <a:t>Summing over the </a:t>
            </a:r>
            <a:r>
              <a:rPr lang="en-US" i="1" dirty="0">
                <a:latin typeface="Times New Roman"/>
                <a:ea typeface="Meiryo"/>
                <a:cs typeface="Times New Roman"/>
              </a:rPr>
              <a:t>x</a:t>
            </a:r>
            <a:r>
              <a:rPr lang="en-US" dirty="0">
                <a:latin typeface="Microsoft Sans Serif"/>
                <a:ea typeface="Meiryo"/>
                <a:cs typeface="Microsoft Sans Serif"/>
              </a:rPr>
              <a:t>:</a:t>
            </a:r>
            <a:endParaRPr lang="en-US" dirty="0"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29F962D-2144-A349-3346-EE943896523A}"/>
              </a:ext>
            </a:extLst>
          </p:cNvPr>
          <p:cNvSpPr txBox="1"/>
          <p:nvPr/>
        </p:nvSpPr>
        <p:spPr>
          <a:xfrm>
            <a:off x="4260000" y="1056000"/>
            <a:ext cx="216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ea typeface="+mn-lt"/>
                <a:cs typeface="+mn-lt"/>
              </a:rPr>
              <a:t>—</a:t>
            </a:r>
            <a:endParaRPr lang="en-US" sz="14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97073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CD3AF8-68E4-CDA4-DCFB-31EC7AD465AF}"/>
              </a:ext>
            </a:extLst>
          </p:cNvPr>
          <p:cNvSpPr/>
          <p:nvPr/>
        </p:nvSpPr>
        <p:spPr>
          <a:xfrm>
            <a:off x="387683" y="368245"/>
            <a:ext cx="2545190" cy="484569"/>
          </a:xfrm>
          <a:prstGeom prst="rect">
            <a:avLst/>
          </a:prstGeom>
          <a:solidFill>
            <a:srgbClr val="FFD9D9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ea typeface="Meiryo"/>
              </a:rPr>
              <a:t>Fubini's</a:t>
            </a:r>
            <a:r>
              <a:rPr lang="en-US" sz="2000" b="1" dirty="0">
                <a:ea typeface="Meiryo"/>
              </a:rPr>
              <a:t> Theorem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B10FE-327C-0EBE-0610-A523063B6664}"/>
              </a:ext>
            </a:extLst>
          </p:cNvPr>
          <p:cNvSpPr/>
          <p:nvPr/>
        </p:nvSpPr>
        <p:spPr>
          <a:xfrm>
            <a:off x="399683" y="854157"/>
            <a:ext cx="11390843" cy="18251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7C721-2FA9-2193-6514-8733112D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0" y="972671"/>
            <a:ext cx="9204000" cy="1678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AFC051-0765-0121-166D-01F64C066442}"/>
              </a:ext>
            </a:extLst>
          </p:cNvPr>
          <p:cNvSpPr/>
          <p:nvPr/>
        </p:nvSpPr>
        <p:spPr>
          <a:xfrm>
            <a:off x="375682" y="2810593"/>
            <a:ext cx="1086321" cy="49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Meiryo"/>
              </a:rPr>
              <a:t>Notes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D3DF8C-67F9-4E5D-427F-44C849A4948E}"/>
              </a:ext>
            </a:extLst>
          </p:cNvPr>
          <p:cNvSpPr/>
          <p:nvPr/>
        </p:nvSpPr>
        <p:spPr>
          <a:xfrm>
            <a:off x="381682" y="3308505"/>
            <a:ext cx="11403845" cy="1178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5BC47-3045-B771-B2BA-18C482A383FF}"/>
              </a:ext>
            </a:extLst>
          </p:cNvPr>
          <p:cNvSpPr txBox="1"/>
          <p:nvPr/>
        </p:nvSpPr>
        <p:spPr>
          <a:xfrm>
            <a:off x="510000" y="3432000"/>
            <a:ext cx="11107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ea typeface="Microsoft Sans Serif"/>
                <a:cs typeface="Microsoft Sans Serif"/>
              </a:rPr>
              <a:t>Double integrals can be evaluated using iterated integrals.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ea typeface="Microsoft Sans Serif"/>
                <a:cs typeface="Microsoft Sans Serif"/>
              </a:rPr>
              <a:t>We can integrate, given certain nice conditions, in </a:t>
            </a:r>
            <a:r>
              <a:rPr lang="en-US" i="1" dirty="0">
                <a:latin typeface="Microsoft Sans Serif"/>
                <a:ea typeface="Microsoft Sans Serif"/>
                <a:cs typeface="Microsoft Sans Serif"/>
              </a:rPr>
              <a:t>either order</a:t>
            </a:r>
            <a:r>
              <a:rPr lang="en-US" dirty="0">
                <a:latin typeface="Microsoft Sans Serif"/>
                <a:ea typeface="Microsoft Sans Serif"/>
                <a:cs typeface="Microsoft Sans Serif"/>
              </a:rPr>
              <a:t>. This is useful if one order happens to be algebraically easier than the other.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EE0DF-8022-EDD0-2404-B28599DFB570}"/>
              </a:ext>
            </a:extLst>
          </p:cNvPr>
          <p:cNvSpPr/>
          <p:nvPr/>
        </p:nvSpPr>
        <p:spPr>
          <a:xfrm>
            <a:off x="381682" y="4622593"/>
            <a:ext cx="1584321" cy="490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Meiryo"/>
              </a:rPr>
              <a:t>Notation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F99910-20F0-02CB-915C-C8B1FB182E55}"/>
              </a:ext>
            </a:extLst>
          </p:cNvPr>
          <p:cNvSpPr/>
          <p:nvPr/>
        </p:nvSpPr>
        <p:spPr>
          <a:xfrm>
            <a:off x="387682" y="5120505"/>
            <a:ext cx="11409845" cy="1526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pic>
        <p:nvPicPr>
          <p:cNvPr id="16" name="Picture 15" descr="A logo with text on it&#10;&#10;Description automatically generated">
            <a:extLst>
              <a:ext uri="{FF2B5EF4-FFF2-40B4-BE49-F238E27FC236}">
                <a16:creationId xmlns:a16="http://schemas.microsoft.com/office/drawing/2014/main" id="{CEEDDF96-924D-FC45-0000-46DC90F38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450" y="5191500"/>
            <a:ext cx="5243100" cy="13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4F4F59-B87C-A31C-604F-B3C5A86AE127}"/>
              </a:ext>
            </a:extLst>
          </p:cNvPr>
          <p:cNvSpPr/>
          <p:nvPr/>
        </p:nvSpPr>
        <p:spPr>
          <a:xfrm>
            <a:off x="394753" y="484998"/>
            <a:ext cx="11196527" cy="24605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F3DA0-AFB6-87ED-B8C7-D3B8A6ED60FE}"/>
              </a:ext>
            </a:extLst>
          </p:cNvPr>
          <p:cNvSpPr txBox="1"/>
          <p:nvPr/>
        </p:nvSpPr>
        <p:spPr>
          <a:xfrm>
            <a:off x="397393" y="639141"/>
            <a:ext cx="72786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a typeface="Meiryo"/>
              </a:rPr>
              <a:t>Bonus</a:t>
            </a:r>
            <a:r>
              <a:rPr lang="en-US" sz="2000" dirty="0">
                <a:ea typeface="Meiryo"/>
              </a:rPr>
              <a:t>: </a:t>
            </a:r>
            <a:endParaRPr lang="en-US" dirty="0">
              <a:ea typeface="Meiry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E76E61-CD9A-3C79-3B4E-1EB3201FE76D}"/>
                  </a:ext>
                </a:extLst>
              </p14:cNvPr>
              <p14:cNvContentPartPr/>
              <p14:nvPr/>
            </p14:nvContentPartPr>
            <p14:xfrm>
              <a:off x="10229263" y="4904873"/>
              <a:ext cx="8021" cy="8021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E76E61-CD9A-3C79-3B4E-1EB3201FE7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2421" y="4824663"/>
                <a:ext cx="140368" cy="16683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190A0B6E-27E5-A6BC-04B0-7AE00DDB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696" y="1036970"/>
            <a:ext cx="9403522" cy="1658755"/>
          </a:xfrm>
          <a:prstGeom prst="rect">
            <a:avLst/>
          </a:prstGeom>
        </p:spPr>
      </p:pic>
      <p:pic>
        <p:nvPicPr>
          <p:cNvPr id="5" name="Picture 4" descr="A red object with a white background&#10;&#10;Description automatically generated">
            <a:extLst>
              <a:ext uri="{FF2B5EF4-FFF2-40B4-BE49-F238E27FC236}">
                <a16:creationId xmlns:a16="http://schemas.microsoft.com/office/drawing/2014/main" id="{0D52FB60-A8A7-C5DD-7EDC-D2C285E16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891" y="3301998"/>
            <a:ext cx="3863740" cy="32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3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CF560C-0BEC-4F7C-7B65-612264BEC653}"/>
              </a:ext>
            </a:extLst>
          </p:cNvPr>
          <p:cNvSpPr/>
          <p:nvPr/>
        </p:nvSpPr>
        <p:spPr>
          <a:xfrm>
            <a:off x="361845" y="1281232"/>
            <a:ext cx="11374782" cy="828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Meiryo"/>
              </a:rPr>
              <a:t>Double and iterated integrals over general regions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41478C-07AB-DA00-6223-DB955FAAA862}"/>
              </a:ext>
            </a:extLst>
          </p:cNvPr>
          <p:cNvSpPr txBox="1">
            <a:spLocks/>
          </p:cNvSpPr>
          <p:nvPr/>
        </p:nvSpPr>
        <p:spPr>
          <a:xfrm>
            <a:off x="852240" y="370220"/>
            <a:ext cx="10486571" cy="7281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ea typeface="Meiryo"/>
              </a:rPr>
              <a:t>Upcoming...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2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BA401E-36BB-28B5-F7BB-86C643DDCF80}"/>
              </a:ext>
            </a:extLst>
          </p:cNvPr>
          <p:cNvSpPr/>
          <p:nvPr/>
        </p:nvSpPr>
        <p:spPr>
          <a:xfrm>
            <a:off x="436019" y="1182146"/>
            <a:ext cx="11344782" cy="518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Meiryo"/>
              </a:rPr>
              <a:t>InIn</a:t>
            </a:r>
            <a:endParaRPr lang="en-US" dirty="0" err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FB230F-3BF2-AE42-3AA6-71317712DA1D}"/>
              </a:ext>
            </a:extLst>
          </p:cNvPr>
          <p:cNvSpPr txBox="1">
            <a:spLocks/>
          </p:cNvSpPr>
          <p:nvPr/>
        </p:nvSpPr>
        <p:spPr>
          <a:xfrm>
            <a:off x="-5300" y="401449"/>
            <a:ext cx="12194048" cy="75019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ea typeface="Meiryo"/>
              </a:rPr>
              <a:t>Review from previous calculus courses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D99EC-8D2E-BC5A-2CC7-46798BF43254}"/>
              </a:ext>
            </a:extLst>
          </p:cNvPr>
          <p:cNvSpPr txBox="1"/>
          <p:nvPr/>
        </p:nvSpPr>
        <p:spPr>
          <a:xfrm>
            <a:off x="468000" y="1212000"/>
            <a:ext cx="111720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icrosoft Sans Serif"/>
                <a:cs typeface="Microsoft Sans Serif"/>
              </a:rPr>
              <a:t>In single-variable calculus, definite integrals gave the area between a curve and the </a:t>
            </a:r>
            <a:r>
              <a:rPr lang="en-US" sz="2000" i="1" dirty="0">
                <a:latin typeface="Times New Roman"/>
                <a:ea typeface="Microsoft Sans Serif"/>
                <a:cs typeface="Microsoft Sans Serif"/>
              </a:rPr>
              <a:t>x</a:t>
            </a:r>
            <a:r>
              <a:rPr lang="en-US" dirty="0">
                <a:latin typeface="Microsoft Sans Serif"/>
                <a:ea typeface="Microsoft Sans Serif"/>
                <a:cs typeface="Microsoft Sans Serif"/>
              </a:rPr>
              <a:t>-axis.</a:t>
            </a:r>
            <a:endParaRPr lang="en-US" dirty="0"/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4572E5DA-A2D6-3E60-5471-410A5B96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0" y="1935300"/>
            <a:ext cx="4621500" cy="3389400"/>
          </a:xfrm>
          <a:prstGeom prst="rect">
            <a:avLst/>
          </a:prstGeom>
        </p:spPr>
      </p:pic>
      <p:pic>
        <p:nvPicPr>
          <p:cNvPr id="5" name="Picture 4" descr="A group of mathematical symbols&#10;&#10;Description automatically generated">
            <a:extLst>
              <a:ext uri="{FF2B5EF4-FFF2-40B4-BE49-F238E27FC236}">
                <a16:creationId xmlns:a16="http://schemas.microsoft.com/office/drawing/2014/main" id="{12624FA5-990C-6E6D-424D-17FDEDABE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525" y="1940400"/>
            <a:ext cx="4720950" cy="166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A12513-9972-0CEA-C229-F2F0D050A02B}"/>
              </a:ext>
            </a:extLst>
          </p:cNvPr>
          <p:cNvSpPr/>
          <p:nvPr/>
        </p:nvSpPr>
        <p:spPr>
          <a:xfrm>
            <a:off x="5385161" y="3813202"/>
            <a:ext cx="4831190" cy="490569"/>
          </a:xfrm>
          <a:prstGeom prst="rect">
            <a:avLst/>
          </a:prstGeom>
          <a:solidFill>
            <a:srgbClr val="FFD9D9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Meiryo"/>
              </a:rPr>
              <a:t>Fundamental Theorem of Calculus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CBC1E-4E56-A43B-1EAD-404E1D0E3411}"/>
              </a:ext>
            </a:extLst>
          </p:cNvPr>
          <p:cNvSpPr/>
          <p:nvPr/>
        </p:nvSpPr>
        <p:spPr>
          <a:xfrm>
            <a:off x="5385161" y="4318072"/>
            <a:ext cx="6368843" cy="92239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52531A1-A4CE-52ED-B451-4ABF8E359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000" y="4370964"/>
            <a:ext cx="5772000" cy="8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00725CB-5D5B-35D5-2994-FBAFF64D8737}"/>
              </a:ext>
            </a:extLst>
          </p:cNvPr>
          <p:cNvSpPr/>
          <p:nvPr/>
        </p:nvSpPr>
        <p:spPr>
          <a:xfrm>
            <a:off x="387161" y="513202"/>
            <a:ext cx="3673190" cy="484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Meiryo"/>
              </a:rPr>
              <a:t>Definition/Interpretation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D49EE4-670A-20C2-6CD2-5E234C374722}"/>
              </a:ext>
            </a:extLst>
          </p:cNvPr>
          <p:cNvSpPr/>
          <p:nvPr/>
        </p:nvSpPr>
        <p:spPr>
          <a:xfrm>
            <a:off x="393161" y="988072"/>
            <a:ext cx="11360843" cy="11683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7FAD1AA-100D-DCAE-D4C1-223DDA56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00" y="1018971"/>
            <a:ext cx="8898000" cy="962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BA120E-A0C8-B82B-78F0-E03AEFCAED83}"/>
              </a:ext>
            </a:extLst>
          </p:cNvPr>
          <p:cNvSpPr/>
          <p:nvPr/>
        </p:nvSpPr>
        <p:spPr>
          <a:xfrm>
            <a:off x="388019" y="2340146"/>
            <a:ext cx="5218782" cy="392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Meiryo"/>
              </a:rPr>
              <a:t>InIn</a:t>
            </a:r>
            <a:endParaRPr lang="en-US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6F2BB-9836-470D-8B18-855D418CDAD2}"/>
              </a:ext>
            </a:extLst>
          </p:cNvPr>
          <p:cNvSpPr txBox="1"/>
          <p:nvPr/>
        </p:nvSpPr>
        <p:spPr>
          <a:xfrm>
            <a:off x="444000" y="2346000"/>
            <a:ext cx="5196000" cy="381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icrosoft Sans Serif"/>
                <a:cs typeface="Microsoft Sans Serif"/>
              </a:rPr>
              <a:t>Let us start with the simplest region, a rectangle. </a:t>
            </a:r>
            <a:endParaRPr lang="en-US" i="1" dirty="0"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7" name="Picture 6" descr="A drawing of a rectangle with lines and letters&#10;&#10;Description automatically generated">
            <a:extLst>
              <a:ext uri="{FF2B5EF4-FFF2-40B4-BE49-F238E27FC236}">
                <a16:creationId xmlns:a16="http://schemas.microsoft.com/office/drawing/2014/main" id="{037BBE35-42DE-48B2-40F2-55C7A1CB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950" y="2834175"/>
            <a:ext cx="4214100" cy="38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5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rectangle with lines and letters&#10;&#10;Description automatically generated">
            <a:extLst>
              <a:ext uri="{FF2B5EF4-FFF2-40B4-BE49-F238E27FC236}">
                <a16:creationId xmlns:a16="http://schemas.microsoft.com/office/drawing/2014/main" id="{C43D28AA-9AEF-099A-0016-D509B330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59" y="854054"/>
            <a:ext cx="5630100" cy="514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47928-D99B-AA7F-DC17-FCAFC3E6727C}"/>
              </a:ext>
            </a:extLst>
          </p:cNvPr>
          <p:cNvSpPr txBox="1"/>
          <p:nvPr/>
        </p:nvSpPr>
        <p:spPr>
          <a:xfrm>
            <a:off x="7032000" y="864000"/>
            <a:ext cx="466800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icrosoft Sans Serif"/>
                <a:cs typeface="Microsoft Sans Serif"/>
              </a:rPr>
              <a:t>We start with a nice rectangular region in the </a:t>
            </a:r>
            <a:r>
              <a:rPr lang="en-US" sz="2000" i="1" err="1">
                <a:latin typeface="Times New Roman"/>
                <a:ea typeface="Microsoft Sans Serif"/>
                <a:cs typeface="Microsoft Sans Serif"/>
              </a:rPr>
              <a:t>xy</a:t>
            </a:r>
            <a:r>
              <a:rPr lang="en-US" dirty="0">
                <a:latin typeface="Microsoft Sans Serif"/>
                <a:ea typeface="Microsoft Sans Serif"/>
                <a:cs typeface="Microsoft Sans Serif"/>
              </a:rPr>
              <a:t>-plane.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5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graph&#10;&#10;Description automatically generated">
            <a:extLst>
              <a:ext uri="{FF2B5EF4-FFF2-40B4-BE49-F238E27FC236}">
                <a16:creationId xmlns:a16="http://schemas.microsoft.com/office/drawing/2014/main" id="{2120B970-EDB5-B2B2-7AC7-827D3E18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54175"/>
            <a:ext cx="5742600" cy="5143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89BCD-FA22-E1F6-D491-CBC72DD36B97}"/>
              </a:ext>
            </a:extLst>
          </p:cNvPr>
          <p:cNvSpPr txBox="1"/>
          <p:nvPr/>
        </p:nvSpPr>
        <p:spPr>
          <a:xfrm>
            <a:off x="7032000" y="864000"/>
            <a:ext cx="4668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icrosoft Sans Serif"/>
                <a:cs typeface="Microsoft Sans Serif"/>
              </a:rPr>
              <a:t>We partition this region into small, rectangular pieces.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6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graph&#10;&#10;Description automatically generated">
            <a:extLst>
              <a:ext uri="{FF2B5EF4-FFF2-40B4-BE49-F238E27FC236}">
                <a16:creationId xmlns:a16="http://schemas.microsoft.com/office/drawing/2014/main" id="{BA8D44C8-E849-1C1C-1BFF-741EFB884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28" y="855355"/>
            <a:ext cx="5848950" cy="515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52443C-5429-0538-23F9-5D9F900CC8C0}"/>
              </a:ext>
            </a:extLst>
          </p:cNvPr>
          <p:cNvSpPr txBox="1"/>
          <p:nvPr/>
        </p:nvSpPr>
        <p:spPr>
          <a:xfrm>
            <a:off x="7032000" y="864000"/>
            <a:ext cx="4668000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icrosoft Sans Serif"/>
                <a:cs typeface="Microsoft Sans Serif"/>
              </a:rPr>
              <a:t>We have a horizontal distance </a:t>
            </a:r>
            <a:r>
              <a:rPr lang="en-US" dirty="0" err="1">
                <a:latin typeface="Microsoft Sans Serif"/>
                <a:ea typeface="Meiryo"/>
                <a:cs typeface="Microsoft Sans Serif"/>
              </a:rPr>
              <a:t>Δ</a:t>
            </a:r>
            <a:r>
              <a:rPr lang="en-US" sz="2000" i="1" dirty="0" err="1">
                <a:latin typeface="Times New Roman"/>
                <a:ea typeface="Meiryo"/>
                <a:cs typeface="Microsoft Sans Serif"/>
              </a:rPr>
              <a:t>x</a:t>
            </a:r>
            <a:r>
              <a:rPr lang="en-US" dirty="0">
                <a:latin typeface="Microsoft Sans Serif"/>
                <a:ea typeface="Meiryo"/>
                <a:cs typeface="Microsoft Sans Serif"/>
              </a:rPr>
              <a:t> and a vertical distance </a:t>
            </a:r>
            <a:r>
              <a:rPr lang="en-US" dirty="0" err="1">
                <a:latin typeface="Microsoft Sans Serif"/>
                <a:ea typeface="+mn-lt"/>
                <a:cs typeface="+mn-lt"/>
              </a:rPr>
              <a:t>Δ</a:t>
            </a:r>
            <a:r>
              <a:rPr lang="en-US" sz="2000" i="1" dirty="0" err="1">
                <a:latin typeface="Times New Roman"/>
                <a:ea typeface="+mn-lt"/>
                <a:cs typeface="+mn-lt"/>
              </a:rPr>
              <a:t>y</a:t>
            </a:r>
            <a:r>
              <a:rPr lang="en-US" dirty="0">
                <a:latin typeface="Microsoft Sans Serif"/>
                <a:ea typeface="+mn-lt"/>
                <a:cs typeface="+mn-lt"/>
              </a:rPr>
              <a:t> between the rectangular pieces.</a:t>
            </a:r>
          </a:p>
        </p:txBody>
      </p:sp>
    </p:spTree>
    <p:extLst>
      <p:ext uri="{BB962C8B-B14F-4D97-AF65-F5344CB8AC3E}">
        <p14:creationId xmlns:p14="http://schemas.microsoft.com/office/powerpoint/2010/main" val="202841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graph&#10;&#10;Description automatically generated">
            <a:extLst>
              <a:ext uri="{FF2B5EF4-FFF2-40B4-BE49-F238E27FC236}">
                <a16:creationId xmlns:a16="http://schemas.microsoft.com/office/drawing/2014/main" id="{B913F49A-852F-CA0E-9310-F61885612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" r="3311" b="-117"/>
          <a:stretch/>
        </p:blipFill>
        <p:spPr>
          <a:xfrm>
            <a:off x="651675" y="858188"/>
            <a:ext cx="6130699" cy="5147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0D01D4-BAB8-1556-D1BF-DF59A6854841}"/>
              </a:ext>
            </a:extLst>
          </p:cNvPr>
          <p:cNvSpPr txBox="1"/>
          <p:nvPr/>
        </p:nvSpPr>
        <p:spPr>
          <a:xfrm>
            <a:off x="7032000" y="864000"/>
            <a:ext cx="466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icrosoft Sans Serif"/>
                <a:cs typeface="Microsoft Sans Serif"/>
              </a:rPr>
              <a:t>We pick a point within each rectangular piece to evaluate during our upcoming approximations.</a:t>
            </a:r>
          </a:p>
        </p:txBody>
      </p:sp>
    </p:spTree>
    <p:extLst>
      <p:ext uri="{BB962C8B-B14F-4D97-AF65-F5344CB8AC3E}">
        <p14:creationId xmlns:p14="http://schemas.microsoft.com/office/powerpoint/2010/main" val="73802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1CFDA-34E9-3727-FCCC-3E126B108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75" y="853575"/>
            <a:ext cx="6172008" cy="5146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58577-C36F-A8EB-21DB-F970E64D4C00}"/>
              </a:ext>
            </a:extLst>
          </p:cNvPr>
          <p:cNvSpPr txBox="1"/>
          <p:nvPr/>
        </p:nvSpPr>
        <p:spPr>
          <a:xfrm>
            <a:off x="7032000" y="864000"/>
            <a:ext cx="4668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Sans Serif"/>
                <a:ea typeface="Microsoft Sans Serif"/>
                <a:cs typeface="Microsoft Sans Serif"/>
              </a:rPr>
              <a:t>Using this partitioning of the region </a:t>
            </a:r>
            <a:r>
              <a:rPr lang="en-US" sz="2000" i="1" dirty="0">
                <a:latin typeface="Times New Roman"/>
                <a:ea typeface="Microsoft Sans Serif"/>
                <a:cs typeface="Microsoft Sans Serif"/>
              </a:rPr>
              <a:t>R</a:t>
            </a:r>
            <a:r>
              <a:rPr lang="en-US" dirty="0">
                <a:latin typeface="Microsoft Sans Serif"/>
                <a:ea typeface="Microsoft Sans Serif"/>
                <a:cs typeface="Microsoft Sans Serif"/>
              </a:rPr>
              <a:t>, we approximate the volume under the graph with rectangular columns.</a:t>
            </a:r>
            <a:endParaRPr lang="en-US" dirty="0">
              <a:ea typeface="Meiry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2BF37-9192-E7C7-212F-4F283F95E797}"/>
              </a:ext>
            </a:extLst>
          </p:cNvPr>
          <p:cNvSpPr/>
          <p:nvPr/>
        </p:nvSpPr>
        <p:spPr>
          <a:xfrm>
            <a:off x="7026000" y="1920000"/>
            <a:ext cx="4698000" cy="4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7DC6BBF-5F2A-35CA-1F84-64D96D614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" r="-129" b="63397"/>
          <a:stretch/>
        </p:blipFill>
        <p:spPr>
          <a:xfrm>
            <a:off x="7032040" y="1920000"/>
            <a:ext cx="4673933" cy="1491792"/>
          </a:xfrm>
          <a:prstGeom prst="rect">
            <a:avLst/>
          </a:prstGeom>
        </p:spPr>
      </p:pic>
      <p:pic>
        <p:nvPicPr>
          <p:cNvPr id="7" name="Picture 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34413979-A40D-3FDD-F0E8-BB9A067C9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444" t="37023" r="15251" b="53040"/>
          <a:stretch/>
        </p:blipFill>
        <p:spPr>
          <a:xfrm>
            <a:off x="7032040" y="3432788"/>
            <a:ext cx="4676910" cy="406625"/>
          </a:xfrm>
          <a:prstGeom prst="rect">
            <a:avLst/>
          </a:prstGeom>
        </p:spPr>
      </p:pic>
      <p:pic>
        <p:nvPicPr>
          <p:cNvPr id="8" name="Picture 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56B22BD-79C4-C58C-A722-BC3B5822A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" t="50040" r="-164" b="23527"/>
          <a:stretch/>
        </p:blipFill>
        <p:spPr>
          <a:xfrm>
            <a:off x="7033646" y="3830424"/>
            <a:ext cx="4673913" cy="1081652"/>
          </a:xfrm>
          <a:prstGeom prst="rect">
            <a:avLst/>
          </a:prstGeom>
        </p:spPr>
      </p:pic>
      <p:pic>
        <p:nvPicPr>
          <p:cNvPr id="9" name="Picture 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2F59AB8-30F7-0322-9BFD-83896B249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460" t="76500" r="14331" b="1213"/>
          <a:stretch/>
        </p:blipFill>
        <p:spPr>
          <a:xfrm>
            <a:off x="7029020" y="4914787"/>
            <a:ext cx="4673927" cy="9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2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00725CB-5D5B-35D5-2994-FBAFF64D8737}"/>
              </a:ext>
            </a:extLst>
          </p:cNvPr>
          <p:cNvSpPr/>
          <p:nvPr/>
        </p:nvSpPr>
        <p:spPr>
          <a:xfrm>
            <a:off x="387161" y="513202"/>
            <a:ext cx="1561190" cy="490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a typeface="Meiryo"/>
              </a:rPr>
              <a:t>Definition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D49EE4-670A-20C2-6CD2-5E234C374722}"/>
              </a:ext>
            </a:extLst>
          </p:cNvPr>
          <p:cNvSpPr/>
          <p:nvPr/>
        </p:nvSpPr>
        <p:spPr>
          <a:xfrm>
            <a:off x="387161" y="994072"/>
            <a:ext cx="11354843" cy="33463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ea typeface="Meiryo"/>
            </a:endParaRPr>
          </a:p>
        </p:txBody>
      </p:sp>
      <p:pic>
        <p:nvPicPr>
          <p:cNvPr id="2" name="Picture 1" descr="A math equations and formulas&#10;&#10;Description automatically generated">
            <a:extLst>
              <a:ext uri="{FF2B5EF4-FFF2-40B4-BE49-F238E27FC236}">
                <a16:creationId xmlns:a16="http://schemas.microsoft.com/office/drawing/2014/main" id="{CEFE2E3A-6894-97BE-2E3D-CC388084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058558"/>
            <a:ext cx="9990000" cy="31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2109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SketchLinesVTI</vt:lpstr>
      <vt:lpstr>Lecture 10: Double and Iterated Integrals Over Rectangles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1929</cp:revision>
  <dcterms:created xsi:type="dcterms:W3CDTF">2024-06-19T00:09:45Z</dcterms:created>
  <dcterms:modified xsi:type="dcterms:W3CDTF">2024-07-28T17:19:26Z</dcterms:modified>
</cp:coreProperties>
</file>